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</p:sldMasterIdLst>
  <p:notesMasterIdLst>
    <p:notesMasterId r:id="rId33"/>
  </p:notesMasterIdLst>
  <p:sldIdLst>
    <p:sldId id="256" r:id="rId2"/>
    <p:sldId id="257" r:id="rId3"/>
    <p:sldId id="258" r:id="rId4"/>
    <p:sldId id="300" r:id="rId5"/>
    <p:sldId id="299" r:id="rId6"/>
    <p:sldId id="261" r:id="rId7"/>
    <p:sldId id="301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9" r:id="rId17"/>
    <p:sldId id="318" r:id="rId18"/>
    <p:sldId id="320" r:id="rId19"/>
    <p:sldId id="321" r:id="rId20"/>
    <p:sldId id="322" r:id="rId21"/>
    <p:sldId id="323" r:id="rId22"/>
    <p:sldId id="324" r:id="rId23"/>
    <p:sldId id="325" r:id="rId24"/>
    <p:sldId id="326" r:id="rId25"/>
    <p:sldId id="327" r:id="rId26"/>
    <p:sldId id="328" r:id="rId27"/>
    <p:sldId id="329" r:id="rId28"/>
    <p:sldId id="331" r:id="rId29"/>
    <p:sldId id="265" r:id="rId30"/>
    <p:sldId id="333" r:id="rId31"/>
    <p:sldId id="279" r:id="rId32"/>
  </p:sldIdLst>
  <p:sldSz cx="9144000" cy="5143500" type="screen16x9"/>
  <p:notesSz cx="6858000" cy="9144000"/>
  <p:embeddedFontLst>
    <p:embeddedFont>
      <p:font typeface="Bebas Neue Bold" panose="020B0606020202050201" charset="0"/>
      <p:bold r:id="rId34"/>
    </p:embeddedFont>
    <p:embeddedFont>
      <p:font typeface="Bebas Neue Regular" panose="00000500000000000000" charset="0"/>
      <p:regular r:id="rId35"/>
    </p:embeddedFont>
    <p:embeddedFont>
      <p:font typeface="Cambria" panose="02040503050406030204" pitchFamily="18" charset="0"/>
      <p:regular r:id="rId36"/>
      <p:bold r:id="rId37"/>
      <p:italic r:id="rId38"/>
      <p:boldItalic r:id="rId39"/>
    </p:embeddedFont>
    <p:embeddedFont>
      <p:font typeface="Candara" panose="020E0502030303020204" pitchFamily="34" charset="0"/>
      <p:regular r:id="rId40"/>
      <p:bold r:id="rId41"/>
      <p:italic r:id="rId42"/>
      <p:boldItalic r:id="rId43"/>
    </p:embeddedFont>
    <p:embeddedFont>
      <p:font typeface="Helvetica" panose="020B0604020202020204" pitchFamily="34" charset="0"/>
      <p:regular r:id="rId44"/>
      <p:bold r:id="rId45"/>
      <p:italic r:id="rId46"/>
      <p:boldItalic r:id="rId47"/>
    </p:embeddedFont>
    <p:embeddedFont>
      <p:font typeface="Lato" panose="020F0502020204030203" pitchFamily="34" charset="0"/>
      <p:regular r:id="rId48"/>
      <p:bold r:id="rId49"/>
      <p:italic r:id="rId50"/>
      <p:boldItalic r:id="rId51"/>
    </p:embeddedFont>
    <p:embeddedFont>
      <p:font typeface="Open Sans" panose="020B0606030504020204" pitchFamily="34" charset="0"/>
      <p:regular r:id="rId52"/>
      <p:bold r:id="rId53"/>
      <p:italic r:id="rId54"/>
      <p:boldItalic r:id="rId55"/>
    </p:embeddedFont>
    <p:embeddedFont>
      <p:font typeface="Overpass Black" panose="020B0604020202020204" charset="0"/>
      <p:bold r:id="rId56"/>
      <p:italic r:id="rId57"/>
      <p:boldItalic r:id="rId58"/>
    </p:embeddedFont>
    <p:embeddedFont>
      <p:font typeface="Overpass ExtraBold" panose="020B0604020202020204" charset="0"/>
      <p:bold r:id="rId59"/>
      <p:italic r:id="rId60"/>
      <p:boldItalic r:id="rId61"/>
    </p:embeddedFont>
    <p:embeddedFont>
      <p:font typeface="Overpass SemiBold" panose="020B0604020202020204" charset="0"/>
      <p:regular r:id="rId62"/>
      <p:bold r:id="rId63"/>
      <p:italic r:id="rId64"/>
      <p:boldItalic r:id="rId65"/>
    </p:embeddedFont>
    <p:embeddedFont>
      <p:font typeface="Raleway" pitchFamily="2" charset="0"/>
      <p:regular r:id="rId66"/>
      <p:bold r:id="rId67"/>
      <p:italic r:id="rId68"/>
      <p:boldItalic r:id="rId69"/>
    </p:embeddedFont>
    <p:embeddedFont>
      <p:font typeface="Roboto Medium" panose="02000000000000000000" pitchFamily="2" charset="0"/>
      <p:regular r:id="rId70"/>
      <p:bold r:id="rId71"/>
      <p:italic r:id="rId72"/>
      <p:boldItalic r:id="rId73"/>
    </p:embeddedFont>
    <p:embeddedFont>
      <p:font typeface="Source Sans Pro" panose="020B0503030403020204" pitchFamily="34" charset="0"/>
      <p:regular r:id="rId74"/>
      <p:bold r:id="rId75"/>
      <p:italic r:id="rId76"/>
      <p:boldItalic r:id="rId7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631">
          <p15:clr>
            <a:srgbClr val="0000FF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6565"/>
    <a:srgbClr val="E7E2F2"/>
    <a:srgbClr val="878C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1267D1-291E-43BC-B53A-3F5FE6827FB3}" v="37" dt="2024-03-13T18:57:18.558"/>
  </p1510:revLst>
</p1510:revInfo>
</file>

<file path=ppt/tableStyles.xml><?xml version="1.0" encoding="utf-8"?>
<a:tblStyleLst xmlns:a="http://schemas.openxmlformats.org/drawingml/2006/main" def="{51A1C838-F1A1-4F78-B86C-1F15763F256B}">
  <a:tblStyle styleId="{51A1C838-F1A1-4F78-B86C-1F15763F256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2" autoAdjust="0"/>
    <p:restoredTop sz="71963" autoAdjust="0"/>
  </p:normalViewPr>
  <p:slideViewPr>
    <p:cSldViewPr snapToGrid="0">
      <p:cViewPr varScale="1">
        <p:scale>
          <a:sx n="84" d="100"/>
          <a:sy n="84" d="100"/>
        </p:scale>
        <p:origin x="1182" y="42"/>
      </p:cViewPr>
      <p:guideLst>
        <p:guide orient="horz" pos="63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63" Type="http://schemas.openxmlformats.org/officeDocument/2006/relationships/font" Target="fonts/font30.fntdata"/><Relationship Id="rId68" Type="http://schemas.openxmlformats.org/officeDocument/2006/relationships/font" Target="fonts/font35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53" Type="http://schemas.openxmlformats.org/officeDocument/2006/relationships/font" Target="fonts/font20.fntdata"/><Relationship Id="rId58" Type="http://schemas.openxmlformats.org/officeDocument/2006/relationships/font" Target="fonts/font25.fntdata"/><Relationship Id="rId74" Type="http://schemas.openxmlformats.org/officeDocument/2006/relationships/font" Target="fonts/font41.fntdata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28.fntdata"/><Relationship Id="rId82" Type="http://schemas.microsoft.com/office/2016/11/relationships/changesInfo" Target="changesInfos/changesInfo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font" Target="fonts/font23.fntdata"/><Relationship Id="rId64" Type="http://schemas.openxmlformats.org/officeDocument/2006/relationships/font" Target="fonts/font31.fntdata"/><Relationship Id="rId69" Type="http://schemas.openxmlformats.org/officeDocument/2006/relationships/font" Target="fonts/font36.fntdata"/><Relationship Id="rId77" Type="http://schemas.openxmlformats.org/officeDocument/2006/relationships/font" Target="fonts/font44.fntdata"/><Relationship Id="rId8" Type="http://schemas.openxmlformats.org/officeDocument/2006/relationships/slide" Target="slides/slide7.xml"/><Relationship Id="rId51" Type="http://schemas.openxmlformats.org/officeDocument/2006/relationships/font" Target="fonts/font18.fntdata"/><Relationship Id="rId72" Type="http://schemas.openxmlformats.org/officeDocument/2006/relationships/font" Target="fonts/font39.fntdata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59" Type="http://schemas.openxmlformats.org/officeDocument/2006/relationships/font" Target="fonts/font26.fntdata"/><Relationship Id="rId67" Type="http://schemas.openxmlformats.org/officeDocument/2006/relationships/font" Target="fonts/font34.fntdata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54" Type="http://schemas.openxmlformats.org/officeDocument/2006/relationships/font" Target="fonts/font21.fntdata"/><Relationship Id="rId62" Type="http://schemas.openxmlformats.org/officeDocument/2006/relationships/font" Target="fonts/font29.fntdata"/><Relationship Id="rId70" Type="http://schemas.openxmlformats.org/officeDocument/2006/relationships/font" Target="fonts/font37.fntdata"/><Relationship Id="rId75" Type="http://schemas.openxmlformats.org/officeDocument/2006/relationships/font" Target="fonts/font42.fntdata"/><Relationship Id="rId83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openxmlformats.org/officeDocument/2006/relationships/font" Target="fonts/font2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Relationship Id="rId60" Type="http://schemas.openxmlformats.org/officeDocument/2006/relationships/font" Target="fonts/font27.fntdata"/><Relationship Id="rId65" Type="http://schemas.openxmlformats.org/officeDocument/2006/relationships/font" Target="fonts/font32.fntdata"/><Relationship Id="rId73" Type="http://schemas.openxmlformats.org/officeDocument/2006/relationships/font" Target="fonts/font40.fntdata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font" Target="fonts/font6.fntdata"/><Relationship Id="rId34" Type="http://schemas.openxmlformats.org/officeDocument/2006/relationships/font" Target="fonts/font1.fntdata"/><Relationship Id="rId50" Type="http://schemas.openxmlformats.org/officeDocument/2006/relationships/font" Target="fonts/font17.fntdata"/><Relationship Id="rId55" Type="http://schemas.openxmlformats.org/officeDocument/2006/relationships/font" Target="fonts/font22.fntdata"/><Relationship Id="rId76" Type="http://schemas.openxmlformats.org/officeDocument/2006/relationships/font" Target="fonts/font43.fntdata"/><Relationship Id="rId7" Type="http://schemas.openxmlformats.org/officeDocument/2006/relationships/slide" Target="slides/slide6.xml"/><Relationship Id="rId71" Type="http://schemas.openxmlformats.org/officeDocument/2006/relationships/font" Target="fonts/font38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66" Type="http://schemas.openxmlformats.org/officeDocument/2006/relationships/font" Target="fonts/font33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i Agus" userId="e4c0090d4ae228b2" providerId="LiveId" clId="{F11267D1-291E-43BC-B53A-3F5FE6827FB3}"/>
    <pc:docChg chg="custSel modSld">
      <pc:chgData name="Andi Agus" userId="e4c0090d4ae228b2" providerId="LiveId" clId="{F11267D1-291E-43BC-B53A-3F5FE6827FB3}" dt="2024-03-13T18:57:57.043" v="131" actId="404"/>
      <pc:docMkLst>
        <pc:docMk/>
      </pc:docMkLst>
      <pc:sldChg chg="addSp delSp modSp">
        <pc:chgData name="Andi Agus" userId="e4c0090d4ae228b2" providerId="LiveId" clId="{F11267D1-291E-43BC-B53A-3F5FE6827FB3}" dt="2024-03-13T18:53:54.449" v="5"/>
        <pc:sldMkLst>
          <pc:docMk/>
          <pc:sldMk cId="0" sldId="256"/>
        </pc:sldMkLst>
        <pc:picChg chg="add mod">
          <ac:chgData name="Andi Agus" userId="e4c0090d4ae228b2" providerId="LiveId" clId="{F11267D1-291E-43BC-B53A-3F5FE6827FB3}" dt="2024-03-13T18:53:54.449" v="5"/>
          <ac:picMkLst>
            <pc:docMk/>
            <pc:sldMk cId="0" sldId="256"/>
            <ac:picMk id="2" creationId="{E95B8EEF-0C9C-C23F-8F23-49255B7C0D87}"/>
          </ac:picMkLst>
        </pc:picChg>
        <pc:picChg chg="add mod">
          <ac:chgData name="Andi Agus" userId="e4c0090d4ae228b2" providerId="LiveId" clId="{F11267D1-291E-43BC-B53A-3F5FE6827FB3}" dt="2024-03-13T18:53:46.159" v="4" actId="14100"/>
          <ac:picMkLst>
            <pc:docMk/>
            <pc:sldMk cId="0" sldId="256"/>
            <ac:picMk id="3" creationId="{23A1D416-240F-FC17-4048-B2B8BB0F7D8A}"/>
          </ac:picMkLst>
        </pc:picChg>
        <pc:picChg chg="del">
          <ac:chgData name="Andi Agus" userId="e4c0090d4ae228b2" providerId="LiveId" clId="{F11267D1-291E-43BC-B53A-3F5FE6827FB3}" dt="2024-03-13T18:53:16.441" v="0" actId="478"/>
          <ac:picMkLst>
            <pc:docMk/>
            <pc:sldMk cId="0" sldId="256"/>
            <ac:picMk id="1026" creationId="{A508B19B-1DD6-4450-9774-FC68CDE4CD2B}"/>
          </ac:picMkLst>
        </pc:picChg>
      </pc:sldChg>
      <pc:sldChg chg="addSp delSp modSp mod">
        <pc:chgData name="Andi Agus" userId="e4c0090d4ae228b2" providerId="LiveId" clId="{F11267D1-291E-43BC-B53A-3F5FE6827FB3}" dt="2024-03-13T18:54:46.040" v="36" actId="20577"/>
        <pc:sldMkLst>
          <pc:docMk/>
          <pc:sldMk cId="0" sldId="257"/>
        </pc:sldMkLst>
        <pc:spChg chg="mod">
          <ac:chgData name="Andi Agus" userId="e4c0090d4ae228b2" providerId="LiveId" clId="{F11267D1-291E-43BC-B53A-3F5FE6827FB3}" dt="2024-03-13T18:54:05.378" v="11" actId="20577"/>
          <ac:spMkLst>
            <pc:docMk/>
            <pc:sldMk cId="0" sldId="257"/>
            <ac:spMk id="7" creationId="{35041CCF-97F2-412C-A10C-7EE7BE25C1EE}"/>
          </ac:spMkLst>
        </pc:spChg>
        <pc:spChg chg="mod">
          <ac:chgData name="Andi Agus" userId="e4c0090d4ae228b2" providerId="LiveId" clId="{F11267D1-291E-43BC-B53A-3F5FE6827FB3}" dt="2024-03-13T18:54:46.040" v="36" actId="20577"/>
          <ac:spMkLst>
            <pc:docMk/>
            <pc:sldMk cId="0" sldId="257"/>
            <ac:spMk id="8" creationId="{D7DBC336-AAD9-4B3D-88DB-351CEB66D2B9}"/>
          </ac:spMkLst>
        </pc:spChg>
        <pc:picChg chg="add mod">
          <ac:chgData name="Andi Agus" userId="e4c0090d4ae228b2" providerId="LiveId" clId="{F11267D1-291E-43BC-B53A-3F5FE6827FB3}" dt="2024-03-13T18:54:22.819" v="14" actId="1076"/>
          <ac:picMkLst>
            <pc:docMk/>
            <pc:sldMk cId="0" sldId="257"/>
            <ac:picMk id="2" creationId="{C97358AB-5A6D-7DEE-BE7A-4FF7F7993DC8}"/>
          </ac:picMkLst>
        </pc:picChg>
        <pc:picChg chg="add mod">
          <ac:chgData name="Andi Agus" userId="e4c0090d4ae228b2" providerId="LiveId" clId="{F11267D1-291E-43BC-B53A-3F5FE6827FB3}" dt="2024-03-13T18:54:22.819" v="14" actId="1076"/>
          <ac:picMkLst>
            <pc:docMk/>
            <pc:sldMk cId="0" sldId="257"/>
            <ac:picMk id="3" creationId="{617C9A99-0DB5-CF16-E2A1-99A1945DF85C}"/>
          </ac:picMkLst>
        </pc:picChg>
        <pc:picChg chg="del">
          <ac:chgData name="Andi Agus" userId="e4c0090d4ae228b2" providerId="LiveId" clId="{F11267D1-291E-43BC-B53A-3F5FE6827FB3}" dt="2024-03-13T18:54:18.434" v="12" actId="478"/>
          <ac:picMkLst>
            <pc:docMk/>
            <pc:sldMk cId="0" sldId="257"/>
            <ac:picMk id="6" creationId="{7A6EED7A-E3F1-4E19-A91D-DA1CBF208749}"/>
          </ac:picMkLst>
        </pc:picChg>
      </pc:sldChg>
      <pc:sldChg chg="addSp delSp modSp mod">
        <pc:chgData name="Andi Agus" userId="e4c0090d4ae228b2" providerId="LiveId" clId="{F11267D1-291E-43BC-B53A-3F5FE6827FB3}" dt="2024-03-13T18:57:13.881" v="84"/>
        <pc:sldMkLst>
          <pc:docMk/>
          <pc:sldMk cId="190514567" sldId="265"/>
        </pc:sldMkLst>
        <pc:picChg chg="add mod">
          <ac:chgData name="Andi Agus" userId="e4c0090d4ae228b2" providerId="LiveId" clId="{F11267D1-291E-43BC-B53A-3F5FE6827FB3}" dt="2024-03-13T18:57:13.881" v="84"/>
          <ac:picMkLst>
            <pc:docMk/>
            <pc:sldMk cId="190514567" sldId="265"/>
            <ac:picMk id="4" creationId="{23743EFC-F177-295E-761C-722190EB34E7}"/>
          </ac:picMkLst>
        </pc:picChg>
        <pc:picChg chg="add mod">
          <ac:chgData name="Andi Agus" userId="e4c0090d4ae228b2" providerId="LiveId" clId="{F11267D1-291E-43BC-B53A-3F5FE6827FB3}" dt="2024-03-13T18:57:13.881" v="84"/>
          <ac:picMkLst>
            <pc:docMk/>
            <pc:sldMk cId="190514567" sldId="265"/>
            <ac:picMk id="5" creationId="{9077BDC0-8C6A-5643-F6E0-635D50980841}"/>
          </ac:picMkLst>
        </pc:picChg>
        <pc:picChg chg="del">
          <ac:chgData name="Andi Agus" userId="e4c0090d4ae228b2" providerId="LiveId" clId="{F11267D1-291E-43BC-B53A-3F5FE6827FB3}" dt="2024-03-13T18:57:12.955" v="83" actId="478"/>
          <ac:picMkLst>
            <pc:docMk/>
            <pc:sldMk cId="190514567" sldId="265"/>
            <ac:picMk id="16" creationId="{8642CE95-9A85-C014-0958-C998B50D3F43}"/>
          </ac:picMkLst>
        </pc:picChg>
      </pc:sldChg>
      <pc:sldChg chg="modSp mod">
        <pc:chgData name="Andi Agus" userId="e4c0090d4ae228b2" providerId="LiveId" clId="{F11267D1-291E-43BC-B53A-3F5FE6827FB3}" dt="2024-03-13T18:57:57.043" v="131" actId="404"/>
        <pc:sldMkLst>
          <pc:docMk/>
          <pc:sldMk cId="0" sldId="279"/>
        </pc:sldMkLst>
        <pc:spChg chg="mod">
          <ac:chgData name="Andi Agus" userId="e4c0090d4ae228b2" providerId="LiveId" clId="{F11267D1-291E-43BC-B53A-3F5FE6827FB3}" dt="2024-03-13T18:57:57.043" v="131" actId="404"/>
          <ac:spMkLst>
            <pc:docMk/>
            <pc:sldMk cId="0" sldId="279"/>
            <ac:spMk id="6237" creationId="{00000000-0000-0000-0000-000000000000}"/>
          </ac:spMkLst>
        </pc:spChg>
      </pc:sldChg>
      <pc:sldChg chg="addSp delSp modSp mod">
        <pc:chgData name="Andi Agus" userId="e4c0090d4ae228b2" providerId="LiveId" clId="{F11267D1-291E-43BC-B53A-3F5FE6827FB3}" dt="2024-03-13T18:55:10.526" v="39" actId="1076"/>
        <pc:sldMkLst>
          <pc:docMk/>
          <pc:sldMk cId="698413712" sldId="301"/>
        </pc:sldMkLst>
        <pc:picChg chg="add mod">
          <ac:chgData name="Andi Agus" userId="e4c0090d4ae228b2" providerId="LiveId" clId="{F11267D1-291E-43BC-B53A-3F5FE6827FB3}" dt="2024-03-13T18:55:10.526" v="39" actId="1076"/>
          <ac:picMkLst>
            <pc:docMk/>
            <pc:sldMk cId="698413712" sldId="301"/>
            <ac:picMk id="2" creationId="{2A4D0AB3-F3CD-C745-B978-FFE149BB057A}"/>
          </ac:picMkLst>
        </pc:picChg>
        <pc:picChg chg="add mod">
          <ac:chgData name="Andi Agus" userId="e4c0090d4ae228b2" providerId="LiveId" clId="{F11267D1-291E-43BC-B53A-3F5FE6827FB3}" dt="2024-03-13T18:55:10.526" v="39" actId="1076"/>
          <ac:picMkLst>
            <pc:docMk/>
            <pc:sldMk cId="698413712" sldId="301"/>
            <ac:picMk id="4" creationId="{F447FE3D-D3F8-793E-E02D-B47C7ADF21EE}"/>
          </ac:picMkLst>
        </pc:picChg>
        <pc:picChg chg="del">
          <ac:chgData name="Andi Agus" userId="e4c0090d4ae228b2" providerId="LiveId" clId="{F11267D1-291E-43BC-B53A-3F5FE6827FB3}" dt="2024-03-13T18:55:01.754" v="37" actId="478"/>
          <ac:picMkLst>
            <pc:docMk/>
            <pc:sldMk cId="698413712" sldId="301"/>
            <ac:picMk id="29" creationId="{D3C718BF-41AA-458E-AE6D-7D83A86E558A}"/>
          </ac:picMkLst>
        </pc:picChg>
      </pc:sldChg>
      <pc:sldChg chg="addSp delSp modSp mod">
        <pc:chgData name="Andi Agus" userId="e4c0090d4ae228b2" providerId="LiveId" clId="{F11267D1-291E-43BC-B53A-3F5FE6827FB3}" dt="2024-03-13T18:55:30.122" v="44" actId="1076"/>
        <pc:sldMkLst>
          <pc:docMk/>
          <pc:sldMk cId="1585023473" sldId="313"/>
        </pc:sldMkLst>
        <pc:spChg chg="del mod">
          <ac:chgData name="Andi Agus" userId="e4c0090d4ae228b2" providerId="LiveId" clId="{F11267D1-291E-43BC-B53A-3F5FE6827FB3}" dt="2024-03-13T18:55:23.984" v="41" actId="478"/>
          <ac:spMkLst>
            <pc:docMk/>
            <pc:sldMk cId="1585023473" sldId="313"/>
            <ac:spMk id="6" creationId="{29582798-2133-4A9C-89C4-6412E9BE9B35}"/>
          </ac:spMkLst>
        </pc:spChg>
        <pc:picChg chg="add mod">
          <ac:chgData name="Andi Agus" userId="e4c0090d4ae228b2" providerId="LiveId" clId="{F11267D1-291E-43BC-B53A-3F5FE6827FB3}" dt="2024-03-13T18:55:30.122" v="44" actId="1076"/>
          <ac:picMkLst>
            <pc:docMk/>
            <pc:sldMk cId="1585023473" sldId="313"/>
            <ac:picMk id="2" creationId="{CD22C62A-7921-5F44-EA6F-243EA3E294BF}"/>
          </ac:picMkLst>
        </pc:picChg>
        <pc:picChg chg="add mod">
          <ac:chgData name="Andi Agus" userId="e4c0090d4ae228b2" providerId="LiveId" clId="{F11267D1-291E-43BC-B53A-3F5FE6827FB3}" dt="2024-03-13T18:55:30.122" v="44" actId="1076"/>
          <ac:picMkLst>
            <pc:docMk/>
            <pc:sldMk cId="1585023473" sldId="313"/>
            <ac:picMk id="4" creationId="{4A3491B1-7ABE-FB28-D577-0A6AED7593F4}"/>
          </ac:picMkLst>
        </pc:picChg>
        <pc:picChg chg="del">
          <ac:chgData name="Andi Agus" userId="e4c0090d4ae228b2" providerId="LiveId" clId="{F11267D1-291E-43BC-B53A-3F5FE6827FB3}" dt="2024-03-13T18:55:25.823" v="42" actId="478"/>
          <ac:picMkLst>
            <pc:docMk/>
            <pc:sldMk cId="1585023473" sldId="313"/>
            <ac:picMk id="10" creationId="{9E1FB1D1-DB5A-4395-9AD3-66D6602BE7B8}"/>
          </ac:picMkLst>
        </pc:picChg>
      </pc:sldChg>
      <pc:sldChg chg="addSp delSp modSp mod">
        <pc:chgData name="Andi Agus" userId="e4c0090d4ae228b2" providerId="LiveId" clId="{F11267D1-291E-43BC-B53A-3F5FE6827FB3}" dt="2024-03-13T18:55:46.953" v="51" actId="1076"/>
        <pc:sldMkLst>
          <pc:docMk/>
          <pc:sldMk cId="2389700672" sldId="314"/>
        </pc:sldMkLst>
        <pc:picChg chg="add mod">
          <ac:chgData name="Andi Agus" userId="e4c0090d4ae228b2" providerId="LiveId" clId="{F11267D1-291E-43BC-B53A-3F5FE6827FB3}" dt="2024-03-13T18:55:46.953" v="51" actId="1076"/>
          <ac:picMkLst>
            <pc:docMk/>
            <pc:sldMk cId="2389700672" sldId="314"/>
            <ac:picMk id="2" creationId="{06964B8F-D008-7B5C-4951-1C9C1B8C1930}"/>
          </ac:picMkLst>
        </pc:picChg>
        <pc:picChg chg="add mod">
          <ac:chgData name="Andi Agus" userId="e4c0090d4ae228b2" providerId="LiveId" clId="{F11267D1-291E-43BC-B53A-3F5FE6827FB3}" dt="2024-03-13T18:55:46.953" v="51" actId="1076"/>
          <ac:picMkLst>
            <pc:docMk/>
            <pc:sldMk cId="2389700672" sldId="314"/>
            <ac:picMk id="3" creationId="{4A0A9086-9BC3-112B-AF44-371C9B673991}"/>
          </ac:picMkLst>
        </pc:picChg>
        <pc:picChg chg="del">
          <ac:chgData name="Andi Agus" userId="e4c0090d4ae228b2" providerId="LiveId" clId="{F11267D1-291E-43BC-B53A-3F5FE6827FB3}" dt="2024-03-13T18:55:34.666" v="45" actId="478"/>
          <ac:picMkLst>
            <pc:docMk/>
            <pc:sldMk cId="2389700672" sldId="314"/>
            <ac:picMk id="18" creationId="{E3261CB6-D10A-458F-8CB6-2ED3A59B1A86}"/>
          </ac:picMkLst>
        </pc:picChg>
      </pc:sldChg>
      <pc:sldChg chg="addSp delSp modSp mod">
        <pc:chgData name="Andi Agus" userId="e4c0090d4ae228b2" providerId="LiveId" clId="{F11267D1-291E-43BC-B53A-3F5FE6827FB3}" dt="2024-03-13T18:56:05.890" v="56" actId="1076"/>
        <pc:sldMkLst>
          <pc:docMk/>
          <pc:sldMk cId="4075208522" sldId="315"/>
        </pc:sldMkLst>
        <pc:picChg chg="add mod">
          <ac:chgData name="Andi Agus" userId="e4c0090d4ae228b2" providerId="LiveId" clId="{F11267D1-291E-43BC-B53A-3F5FE6827FB3}" dt="2024-03-13T18:56:03.378" v="55" actId="1076"/>
          <ac:picMkLst>
            <pc:docMk/>
            <pc:sldMk cId="4075208522" sldId="315"/>
            <ac:picMk id="2" creationId="{40597C77-35B2-9FBB-7118-D0FEFDABF5ED}"/>
          </ac:picMkLst>
        </pc:picChg>
        <pc:picChg chg="add mod">
          <ac:chgData name="Andi Agus" userId="e4c0090d4ae228b2" providerId="LiveId" clId="{F11267D1-291E-43BC-B53A-3F5FE6827FB3}" dt="2024-03-13T18:56:05.890" v="56" actId="1076"/>
          <ac:picMkLst>
            <pc:docMk/>
            <pc:sldMk cId="4075208522" sldId="315"/>
            <ac:picMk id="3" creationId="{FBDCA68A-7D9D-36F7-D6AA-BDB0022B5888}"/>
          </ac:picMkLst>
        </pc:picChg>
        <pc:picChg chg="del">
          <ac:chgData name="Andi Agus" userId="e4c0090d4ae228b2" providerId="LiveId" clId="{F11267D1-291E-43BC-B53A-3F5FE6827FB3}" dt="2024-03-13T18:55:55.904" v="52" actId="478"/>
          <ac:picMkLst>
            <pc:docMk/>
            <pc:sldMk cId="4075208522" sldId="315"/>
            <ac:picMk id="10" creationId="{5C4A7D55-EFEB-4DA4-B36A-DC8E4A09042D}"/>
          </ac:picMkLst>
        </pc:picChg>
      </pc:sldChg>
      <pc:sldChg chg="addSp delSp modSp mod">
        <pc:chgData name="Andi Agus" userId="e4c0090d4ae228b2" providerId="LiveId" clId="{F11267D1-291E-43BC-B53A-3F5FE6827FB3}" dt="2024-03-13T18:56:11.355" v="58"/>
        <pc:sldMkLst>
          <pc:docMk/>
          <pc:sldMk cId="4208258698" sldId="316"/>
        </pc:sldMkLst>
        <pc:picChg chg="add mod">
          <ac:chgData name="Andi Agus" userId="e4c0090d4ae228b2" providerId="LiveId" clId="{F11267D1-291E-43BC-B53A-3F5FE6827FB3}" dt="2024-03-13T18:56:11.355" v="58"/>
          <ac:picMkLst>
            <pc:docMk/>
            <pc:sldMk cId="4208258698" sldId="316"/>
            <ac:picMk id="2" creationId="{486C03EB-694D-6AAF-0603-D221B68EED59}"/>
          </ac:picMkLst>
        </pc:picChg>
        <pc:picChg chg="add mod">
          <ac:chgData name="Andi Agus" userId="e4c0090d4ae228b2" providerId="LiveId" clId="{F11267D1-291E-43BC-B53A-3F5FE6827FB3}" dt="2024-03-13T18:56:11.355" v="58"/>
          <ac:picMkLst>
            <pc:docMk/>
            <pc:sldMk cId="4208258698" sldId="316"/>
            <ac:picMk id="3" creationId="{6FD86BC7-3F22-2BA5-D4BF-C7DCF733A32E}"/>
          </ac:picMkLst>
        </pc:picChg>
        <pc:picChg chg="del">
          <ac:chgData name="Andi Agus" userId="e4c0090d4ae228b2" providerId="LiveId" clId="{F11267D1-291E-43BC-B53A-3F5FE6827FB3}" dt="2024-03-13T18:56:10.581" v="57" actId="478"/>
          <ac:picMkLst>
            <pc:docMk/>
            <pc:sldMk cId="4208258698" sldId="316"/>
            <ac:picMk id="12" creationId="{6DF7F2AD-5AAF-4AC8-8CAE-24EE2E776285}"/>
          </ac:picMkLst>
        </pc:picChg>
      </pc:sldChg>
      <pc:sldChg chg="addSp delSp modSp mod">
        <pc:chgData name="Andi Agus" userId="e4c0090d4ae228b2" providerId="LiveId" clId="{F11267D1-291E-43BC-B53A-3F5FE6827FB3}" dt="2024-03-13T18:56:19.161" v="60"/>
        <pc:sldMkLst>
          <pc:docMk/>
          <pc:sldMk cId="3908437541" sldId="318"/>
        </pc:sldMkLst>
        <pc:picChg chg="add mod">
          <ac:chgData name="Andi Agus" userId="e4c0090d4ae228b2" providerId="LiveId" clId="{F11267D1-291E-43BC-B53A-3F5FE6827FB3}" dt="2024-03-13T18:56:19.161" v="60"/>
          <ac:picMkLst>
            <pc:docMk/>
            <pc:sldMk cId="3908437541" sldId="318"/>
            <ac:picMk id="2" creationId="{1DDE6E87-3326-8925-B683-0547621545AA}"/>
          </ac:picMkLst>
        </pc:picChg>
        <pc:picChg chg="add mod">
          <ac:chgData name="Andi Agus" userId="e4c0090d4ae228b2" providerId="LiveId" clId="{F11267D1-291E-43BC-B53A-3F5FE6827FB3}" dt="2024-03-13T18:56:19.161" v="60"/>
          <ac:picMkLst>
            <pc:docMk/>
            <pc:sldMk cId="3908437541" sldId="318"/>
            <ac:picMk id="3" creationId="{BE578E71-DD1E-A8BC-42FD-4737F9D11EEE}"/>
          </ac:picMkLst>
        </pc:picChg>
        <pc:picChg chg="del">
          <ac:chgData name="Andi Agus" userId="e4c0090d4ae228b2" providerId="LiveId" clId="{F11267D1-291E-43BC-B53A-3F5FE6827FB3}" dt="2024-03-13T18:56:18.673" v="59" actId="478"/>
          <ac:picMkLst>
            <pc:docMk/>
            <pc:sldMk cId="3908437541" sldId="318"/>
            <ac:picMk id="22" creationId="{8359DE9C-01F2-46A0-A6BF-DE38FF0B4D3D}"/>
          </ac:picMkLst>
        </pc:picChg>
      </pc:sldChg>
      <pc:sldChg chg="addSp delSp modSp mod">
        <pc:chgData name="Andi Agus" userId="e4c0090d4ae228b2" providerId="LiveId" clId="{F11267D1-291E-43BC-B53A-3F5FE6827FB3}" dt="2024-03-13T18:56:25.682" v="62"/>
        <pc:sldMkLst>
          <pc:docMk/>
          <pc:sldMk cId="1809939727" sldId="320"/>
        </pc:sldMkLst>
        <pc:picChg chg="add mod">
          <ac:chgData name="Andi Agus" userId="e4c0090d4ae228b2" providerId="LiveId" clId="{F11267D1-291E-43BC-B53A-3F5FE6827FB3}" dt="2024-03-13T18:56:25.682" v="62"/>
          <ac:picMkLst>
            <pc:docMk/>
            <pc:sldMk cId="1809939727" sldId="320"/>
            <ac:picMk id="2" creationId="{5626D21A-08E7-B580-D41D-9D327B0189C7}"/>
          </ac:picMkLst>
        </pc:picChg>
        <pc:picChg chg="del">
          <ac:chgData name="Andi Agus" userId="e4c0090d4ae228b2" providerId="LiveId" clId="{F11267D1-291E-43BC-B53A-3F5FE6827FB3}" dt="2024-03-13T18:56:25.227" v="61" actId="478"/>
          <ac:picMkLst>
            <pc:docMk/>
            <pc:sldMk cId="1809939727" sldId="320"/>
            <ac:picMk id="6" creationId="{EA57B719-3DD1-478C-9881-CAF6C9A11CE4}"/>
          </ac:picMkLst>
        </pc:picChg>
        <pc:picChg chg="add mod">
          <ac:chgData name="Andi Agus" userId="e4c0090d4ae228b2" providerId="LiveId" clId="{F11267D1-291E-43BC-B53A-3F5FE6827FB3}" dt="2024-03-13T18:56:25.682" v="62"/>
          <ac:picMkLst>
            <pc:docMk/>
            <pc:sldMk cId="1809939727" sldId="320"/>
            <ac:picMk id="7" creationId="{2DC9B34C-93E3-DE97-2F4F-2807634C4434}"/>
          </ac:picMkLst>
        </pc:picChg>
      </pc:sldChg>
      <pc:sldChg chg="addSp delSp modSp mod">
        <pc:chgData name="Andi Agus" userId="e4c0090d4ae228b2" providerId="LiveId" clId="{F11267D1-291E-43BC-B53A-3F5FE6827FB3}" dt="2024-03-13T18:56:29.790" v="64"/>
        <pc:sldMkLst>
          <pc:docMk/>
          <pc:sldMk cId="904223895" sldId="321"/>
        </pc:sldMkLst>
        <pc:picChg chg="add mod">
          <ac:chgData name="Andi Agus" userId="e4c0090d4ae228b2" providerId="LiveId" clId="{F11267D1-291E-43BC-B53A-3F5FE6827FB3}" dt="2024-03-13T18:56:29.790" v="64"/>
          <ac:picMkLst>
            <pc:docMk/>
            <pc:sldMk cId="904223895" sldId="321"/>
            <ac:picMk id="2" creationId="{3C823A21-0084-434C-279C-0C210D7422BC}"/>
          </ac:picMkLst>
        </pc:picChg>
        <pc:picChg chg="add mod">
          <ac:chgData name="Andi Agus" userId="e4c0090d4ae228b2" providerId="LiveId" clId="{F11267D1-291E-43BC-B53A-3F5FE6827FB3}" dt="2024-03-13T18:56:29.790" v="64"/>
          <ac:picMkLst>
            <pc:docMk/>
            <pc:sldMk cId="904223895" sldId="321"/>
            <ac:picMk id="10" creationId="{4EF3478C-B9E8-0E7A-112F-230C393A01D6}"/>
          </ac:picMkLst>
        </pc:picChg>
        <pc:picChg chg="del">
          <ac:chgData name="Andi Agus" userId="e4c0090d4ae228b2" providerId="LiveId" clId="{F11267D1-291E-43BC-B53A-3F5FE6827FB3}" dt="2024-03-13T18:56:29.120" v="63" actId="478"/>
          <ac:picMkLst>
            <pc:docMk/>
            <pc:sldMk cId="904223895" sldId="321"/>
            <ac:picMk id="11" creationId="{A7BE7041-44DA-4427-BDBC-2A4C576B5D06}"/>
          </ac:picMkLst>
        </pc:picChg>
      </pc:sldChg>
      <pc:sldChg chg="addSp delSp modSp mod">
        <pc:chgData name="Andi Agus" userId="e4c0090d4ae228b2" providerId="LiveId" clId="{F11267D1-291E-43BC-B53A-3F5FE6827FB3}" dt="2024-03-13T18:56:34.072" v="66"/>
        <pc:sldMkLst>
          <pc:docMk/>
          <pc:sldMk cId="277230835" sldId="322"/>
        </pc:sldMkLst>
        <pc:picChg chg="add mod">
          <ac:chgData name="Andi Agus" userId="e4c0090d4ae228b2" providerId="LiveId" clId="{F11267D1-291E-43BC-B53A-3F5FE6827FB3}" dt="2024-03-13T18:56:34.072" v="66"/>
          <ac:picMkLst>
            <pc:docMk/>
            <pc:sldMk cId="277230835" sldId="322"/>
            <ac:picMk id="2" creationId="{9CA2A2E0-FB05-5AB2-D916-378E6BEAC653}"/>
          </ac:picMkLst>
        </pc:picChg>
        <pc:picChg chg="del">
          <ac:chgData name="Andi Agus" userId="e4c0090d4ae228b2" providerId="LiveId" clId="{F11267D1-291E-43BC-B53A-3F5FE6827FB3}" dt="2024-03-13T18:56:33.112" v="65" actId="478"/>
          <ac:picMkLst>
            <pc:docMk/>
            <pc:sldMk cId="277230835" sldId="322"/>
            <ac:picMk id="9" creationId="{3F45579C-5763-4618-9FD6-D449B6CDF632}"/>
          </ac:picMkLst>
        </pc:picChg>
        <pc:picChg chg="add mod">
          <ac:chgData name="Andi Agus" userId="e4c0090d4ae228b2" providerId="LiveId" clId="{F11267D1-291E-43BC-B53A-3F5FE6827FB3}" dt="2024-03-13T18:56:34.072" v="66"/>
          <ac:picMkLst>
            <pc:docMk/>
            <pc:sldMk cId="277230835" sldId="322"/>
            <ac:picMk id="10" creationId="{AF032118-1DDB-1B56-5E35-B1E9733DE1A7}"/>
          </ac:picMkLst>
        </pc:picChg>
      </pc:sldChg>
      <pc:sldChg chg="addSp delSp modSp mod">
        <pc:chgData name="Andi Agus" userId="e4c0090d4ae228b2" providerId="LiveId" clId="{F11267D1-291E-43BC-B53A-3F5FE6827FB3}" dt="2024-03-13T18:56:38.909" v="68"/>
        <pc:sldMkLst>
          <pc:docMk/>
          <pc:sldMk cId="791492668" sldId="323"/>
        </pc:sldMkLst>
        <pc:picChg chg="add mod">
          <ac:chgData name="Andi Agus" userId="e4c0090d4ae228b2" providerId="LiveId" clId="{F11267D1-291E-43BC-B53A-3F5FE6827FB3}" dt="2024-03-13T18:56:38.909" v="68"/>
          <ac:picMkLst>
            <pc:docMk/>
            <pc:sldMk cId="791492668" sldId="323"/>
            <ac:picMk id="2" creationId="{619976C7-8751-4CED-1D55-9592F6D41581}"/>
          </ac:picMkLst>
        </pc:picChg>
        <pc:picChg chg="add mod">
          <ac:chgData name="Andi Agus" userId="e4c0090d4ae228b2" providerId="LiveId" clId="{F11267D1-291E-43BC-B53A-3F5FE6827FB3}" dt="2024-03-13T18:56:38.909" v="68"/>
          <ac:picMkLst>
            <pc:docMk/>
            <pc:sldMk cId="791492668" sldId="323"/>
            <ac:picMk id="3" creationId="{088EAA49-F870-DAFD-6B60-F403AF3B394C}"/>
          </ac:picMkLst>
        </pc:picChg>
        <pc:picChg chg="del">
          <ac:chgData name="Andi Agus" userId="e4c0090d4ae228b2" providerId="LiveId" clId="{F11267D1-291E-43BC-B53A-3F5FE6827FB3}" dt="2024-03-13T18:56:38.230" v="67" actId="478"/>
          <ac:picMkLst>
            <pc:docMk/>
            <pc:sldMk cId="791492668" sldId="323"/>
            <ac:picMk id="5" creationId="{922B5309-527C-4588-BCE7-470729A1EFED}"/>
          </ac:picMkLst>
        </pc:picChg>
      </pc:sldChg>
      <pc:sldChg chg="addSp delSp modSp mod">
        <pc:chgData name="Andi Agus" userId="e4c0090d4ae228b2" providerId="LiveId" clId="{F11267D1-291E-43BC-B53A-3F5FE6827FB3}" dt="2024-03-13T18:56:42.121" v="70"/>
        <pc:sldMkLst>
          <pc:docMk/>
          <pc:sldMk cId="3691083728" sldId="324"/>
        </pc:sldMkLst>
        <pc:picChg chg="add mod">
          <ac:chgData name="Andi Agus" userId="e4c0090d4ae228b2" providerId="LiveId" clId="{F11267D1-291E-43BC-B53A-3F5FE6827FB3}" dt="2024-03-13T18:56:42.121" v="70"/>
          <ac:picMkLst>
            <pc:docMk/>
            <pc:sldMk cId="3691083728" sldId="324"/>
            <ac:picMk id="2" creationId="{952A797E-1265-3205-2FDE-D2B6423E585B}"/>
          </ac:picMkLst>
        </pc:picChg>
        <pc:picChg chg="add mod">
          <ac:chgData name="Andi Agus" userId="e4c0090d4ae228b2" providerId="LiveId" clId="{F11267D1-291E-43BC-B53A-3F5FE6827FB3}" dt="2024-03-13T18:56:42.121" v="70"/>
          <ac:picMkLst>
            <pc:docMk/>
            <pc:sldMk cId="3691083728" sldId="324"/>
            <ac:picMk id="3" creationId="{A28023BE-3457-8829-22EB-7F5ABFE12D40}"/>
          </ac:picMkLst>
        </pc:picChg>
        <pc:picChg chg="del">
          <ac:chgData name="Andi Agus" userId="e4c0090d4ae228b2" providerId="LiveId" clId="{F11267D1-291E-43BC-B53A-3F5FE6827FB3}" dt="2024-03-13T18:56:41.689" v="69" actId="478"/>
          <ac:picMkLst>
            <pc:docMk/>
            <pc:sldMk cId="3691083728" sldId="324"/>
            <ac:picMk id="33" creationId="{AF227830-FAE8-4872-8E34-A343698C5952}"/>
          </ac:picMkLst>
        </pc:picChg>
      </pc:sldChg>
      <pc:sldChg chg="addSp delSp modSp mod">
        <pc:chgData name="Andi Agus" userId="e4c0090d4ae228b2" providerId="LiveId" clId="{F11267D1-291E-43BC-B53A-3F5FE6827FB3}" dt="2024-03-13T18:56:45.880" v="72"/>
        <pc:sldMkLst>
          <pc:docMk/>
          <pc:sldMk cId="3965742087" sldId="325"/>
        </pc:sldMkLst>
        <pc:picChg chg="add mod">
          <ac:chgData name="Andi Agus" userId="e4c0090d4ae228b2" providerId="LiveId" clId="{F11267D1-291E-43BC-B53A-3F5FE6827FB3}" dt="2024-03-13T18:56:45.880" v="72"/>
          <ac:picMkLst>
            <pc:docMk/>
            <pc:sldMk cId="3965742087" sldId="325"/>
            <ac:picMk id="2" creationId="{F67FFFDF-BE59-E550-EC01-14CAB2C685CD}"/>
          </ac:picMkLst>
        </pc:picChg>
        <pc:picChg chg="del">
          <ac:chgData name="Andi Agus" userId="e4c0090d4ae228b2" providerId="LiveId" clId="{F11267D1-291E-43BC-B53A-3F5FE6827FB3}" dt="2024-03-13T18:56:45.398" v="71" actId="478"/>
          <ac:picMkLst>
            <pc:docMk/>
            <pc:sldMk cId="3965742087" sldId="325"/>
            <ac:picMk id="6" creationId="{1F7EE71B-725D-43A6-A640-1B47CB6BA254}"/>
          </ac:picMkLst>
        </pc:picChg>
        <pc:picChg chg="add mod">
          <ac:chgData name="Andi Agus" userId="e4c0090d4ae228b2" providerId="LiveId" clId="{F11267D1-291E-43BC-B53A-3F5FE6827FB3}" dt="2024-03-13T18:56:45.880" v="72"/>
          <ac:picMkLst>
            <pc:docMk/>
            <pc:sldMk cId="3965742087" sldId="325"/>
            <ac:picMk id="7" creationId="{2C9A5ED1-C01B-6304-B732-1DE54C779F3E}"/>
          </ac:picMkLst>
        </pc:picChg>
      </pc:sldChg>
      <pc:sldChg chg="addSp delSp modSp mod">
        <pc:chgData name="Andi Agus" userId="e4c0090d4ae228b2" providerId="LiveId" clId="{F11267D1-291E-43BC-B53A-3F5FE6827FB3}" dt="2024-03-13T18:56:50.248" v="74"/>
        <pc:sldMkLst>
          <pc:docMk/>
          <pc:sldMk cId="133825256" sldId="326"/>
        </pc:sldMkLst>
        <pc:picChg chg="add mod">
          <ac:chgData name="Andi Agus" userId="e4c0090d4ae228b2" providerId="LiveId" clId="{F11267D1-291E-43BC-B53A-3F5FE6827FB3}" dt="2024-03-13T18:56:50.248" v="74"/>
          <ac:picMkLst>
            <pc:docMk/>
            <pc:sldMk cId="133825256" sldId="326"/>
            <ac:picMk id="2" creationId="{07BCC93E-5E6D-BE49-FCF7-B6EEBEF13B61}"/>
          </ac:picMkLst>
        </pc:picChg>
        <pc:picChg chg="add mod">
          <ac:chgData name="Andi Agus" userId="e4c0090d4ae228b2" providerId="LiveId" clId="{F11267D1-291E-43BC-B53A-3F5FE6827FB3}" dt="2024-03-13T18:56:50.248" v="74"/>
          <ac:picMkLst>
            <pc:docMk/>
            <pc:sldMk cId="133825256" sldId="326"/>
            <ac:picMk id="3" creationId="{0B3CE6AF-FC9A-8A39-EA3F-1EADDD8A28F9}"/>
          </ac:picMkLst>
        </pc:picChg>
        <pc:picChg chg="del">
          <ac:chgData name="Andi Agus" userId="e4c0090d4ae228b2" providerId="LiveId" clId="{F11267D1-291E-43BC-B53A-3F5FE6827FB3}" dt="2024-03-13T18:56:49.145" v="73" actId="478"/>
          <ac:picMkLst>
            <pc:docMk/>
            <pc:sldMk cId="133825256" sldId="326"/>
            <ac:picMk id="21" creationId="{ED7FA6F1-2B5D-47A6-9FD0-FA929C77334B}"/>
          </ac:picMkLst>
        </pc:picChg>
      </pc:sldChg>
      <pc:sldChg chg="addSp delSp modSp mod">
        <pc:chgData name="Andi Agus" userId="e4c0090d4ae228b2" providerId="LiveId" clId="{F11267D1-291E-43BC-B53A-3F5FE6827FB3}" dt="2024-03-13T18:56:54.074" v="76"/>
        <pc:sldMkLst>
          <pc:docMk/>
          <pc:sldMk cId="893515871" sldId="327"/>
        </pc:sldMkLst>
        <pc:picChg chg="add mod">
          <ac:chgData name="Andi Agus" userId="e4c0090d4ae228b2" providerId="LiveId" clId="{F11267D1-291E-43BC-B53A-3F5FE6827FB3}" dt="2024-03-13T18:56:54.074" v="76"/>
          <ac:picMkLst>
            <pc:docMk/>
            <pc:sldMk cId="893515871" sldId="327"/>
            <ac:picMk id="2" creationId="{A0F4E0F8-4F1C-3142-5FAF-B9C96AF8C01D}"/>
          </ac:picMkLst>
        </pc:picChg>
        <pc:picChg chg="add mod">
          <ac:chgData name="Andi Agus" userId="e4c0090d4ae228b2" providerId="LiveId" clId="{F11267D1-291E-43BC-B53A-3F5FE6827FB3}" dt="2024-03-13T18:56:54.074" v="76"/>
          <ac:picMkLst>
            <pc:docMk/>
            <pc:sldMk cId="893515871" sldId="327"/>
            <ac:picMk id="3" creationId="{90B748C9-A3EA-47C4-D79A-034C17BF9E69}"/>
          </ac:picMkLst>
        </pc:picChg>
        <pc:picChg chg="del">
          <ac:chgData name="Andi Agus" userId="e4c0090d4ae228b2" providerId="LiveId" clId="{F11267D1-291E-43BC-B53A-3F5FE6827FB3}" dt="2024-03-13T18:56:53.615" v="75" actId="478"/>
          <ac:picMkLst>
            <pc:docMk/>
            <pc:sldMk cId="893515871" sldId="327"/>
            <ac:picMk id="10" creationId="{04E5C084-93CD-448F-A29C-D3D995782094}"/>
          </ac:picMkLst>
        </pc:picChg>
      </pc:sldChg>
      <pc:sldChg chg="addSp delSp modSp mod">
        <pc:chgData name="Andi Agus" userId="e4c0090d4ae228b2" providerId="LiveId" clId="{F11267D1-291E-43BC-B53A-3F5FE6827FB3}" dt="2024-03-13T18:56:58.769" v="78"/>
        <pc:sldMkLst>
          <pc:docMk/>
          <pc:sldMk cId="787903210" sldId="328"/>
        </pc:sldMkLst>
        <pc:picChg chg="add mod">
          <ac:chgData name="Andi Agus" userId="e4c0090d4ae228b2" providerId="LiveId" clId="{F11267D1-291E-43BC-B53A-3F5FE6827FB3}" dt="2024-03-13T18:56:58.769" v="78"/>
          <ac:picMkLst>
            <pc:docMk/>
            <pc:sldMk cId="787903210" sldId="328"/>
            <ac:picMk id="2" creationId="{9F80DD40-CC2E-DBBC-D085-21EE486AA33E}"/>
          </ac:picMkLst>
        </pc:picChg>
        <pc:picChg chg="add mod">
          <ac:chgData name="Andi Agus" userId="e4c0090d4ae228b2" providerId="LiveId" clId="{F11267D1-291E-43BC-B53A-3F5FE6827FB3}" dt="2024-03-13T18:56:58.769" v="78"/>
          <ac:picMkLst>
            <pc:docMk/>
            <pc:sldMk cId="787903210" sldId="328"/>
            <ac:picMk id="3" creationId="{6A407122-1679-D11D-8F4B-B9115D102E61}"/>
          </ac:picMkLst>
        </pc:picChg>
        <pc:picChg chg="del">
          <ac:chgData name="Andi Agus" userId="e4c0090d4ae228b2" providerId="LiveId" clId="{F11267D1-291E-43BC-B53A-3F5FE6827FB3}" dt="2024-03-13T18:56:57.893" v="77" actId="478"/>
          <ac:picMkLst>
            <pc:docMk/>
            <pc:sldMk cId="787903210" sldId="328"/>
            <ac:picMk id="16" creationId="{64A9C22A-2889-461A-A31C-88C2895B54E8}"/>
          </ac:picMkLst>
        </pc:picChg>
      </pc:sldChg>
      <pc:sldChg chg="addSp delSp modSp mod">
        <pc:chgData name="Andi Agus" userId="e4c0090d4ae228b2" providerId="LiveId" clId="{F11267D1-291E-43BC-B53A-3F5FE6827FB3}" dt="2024-03-13T18:57:03.497" v="80"/>
        <pc:sldMkLst>
          <pc:docMk/>
          <pc:sldMk cId="222494091" sldId="329"/>
        </pc:sldMkLst>
        <pc:picChg chg="add mod">
          <ac:chgData name="Andi Agus" userId="e4c0090d4ae228b2" providerId="LiveId" clId="{F11267D1-291E-43BC-B53A-3F5FE6827FB3}" dt="2024-03-13T18:57:03.497" v="80"/>
          <ac:picMkLst>
            <pc:docMk/>
            <pc:sldMk cId="222494091" sldId="329"/>
            <ac:picMk id="2" creationId="{E51F38F2-9209-1045-7827-955C2BBEBD0C}"/>
          </ac:picMkLst>
        </pc:picChg>
        <pc:picChg chg="add mod">
          <ac:chgData name="Andi Agus" userId="e4c0090d4ae228b2" providerId="LiveId" clId="{F11267D1-291E-43BC-B53A-3F5FE6827FB3}" dt="2024-03-13T18:57:03.497" v="80"/>
          <ac:picMkLst>
            <pc:docMk/>
            <pc:sldMk cId="222494091" sldId="329"/>
            <ac:picMk id="3" creationId="{F56C1734-98E7-CA12-5996-D141EFB7F883}"/>
          </ac:picMkLst>
        </pc:picChg>
        <pc:picChg chg="del">
          <ac:chgData name="Andi Agus" userId="e4c0090d4ae228b2" providerId="LiveId" clId="{F11267D1-291E-43BC-B53A-3F5FE6827FB3}" dt="2024-03-13T18:57:02.803" v="79" actId="478"/>
          <ac:picMkLst>
            <pc:docMk/>
            <pc:sldMk cId="222494091" sldId="329"/>
            <ac:picMk id="14" creationId="{BEFC7536-A871-4D92-88CC-627EB6954500}"/>
          </ac:picMkLst>
        </pc:picChg>
      </pc:sldChg>
      <pc:sldChg chg="addSp delSp modSp mod">
        <pc:chgData name="Andi Agus" userId="e4c0090d4ae228b2" providerId="LiveId" clId="{F11267D1-291E-43BC-B53A-3F5FE6827FB3}" dt="2024-03-13T18:57:07.332" v="82"/>
        <pc:sldMkLst>
          <pc:docMk/>
          <pc:sldMk cId="385653141" sldId="331"/>
        </pc:sldMkLst>
        <pc:picChg chg="add mod">
          <ac:chgData name="Andi Agus" userId="e4c0090d4ae228b2" providerId="LiveId" clId="{F11267D1-291E-43BC-B53A-3F5FE6827FB3}" dt="2024-03-13T18:57:07.332" v="82"/>
          <ac:picMkLst>
            <pc:docMk/>
            <pc:sldMk cId="385653141" sldId="331"/>
            <ac:picMk id="2" creationId="{4665A680-8DD2-8FF2-8F8E-B19A12EBD78E}"/>
          </ac:picMkLst>
        </pc:picChg>
        <pc:picChg chg="del">
          <ac:chgData name="Andi Agus" userId="e4c0090d4ae228b2" providerId="LiveId" clId="{F11267D1-291E-43BC-B53A-3F5FE6827FB3}" dt="2024-03-13T18:57:06.830" v="81" actId="478"/>
          <ac:picMkLst>
            <pc:docMk/>
            <pc:sldMk cId="385653141" sldId="331"/>
            <ac:picMk id="31" creationId="{DB5CF179-E724-4CE1-93B0-EC199EAB8216}"/>
          </ac:picMkLst>
        </pc:picChg>
        <pc:picChg chg="add mod">
          <ac:chgData name="Andi Agus" userId="e4c0090d4ae228b2" providerId="LiveId" clId="{F11267D1-291E-43BC-B53A-3F5FE6827FB3}" dt="2024-03-13T18:57:07.332" v="82"/>
          <ac:picMkLst>
            <pc:docMk/>
            <pc:sldMk cId="385653141" sldId="331"/>
            <ac:picMk id="32" creationId="{56AC6E25-B30F-6480-2AF8-0C63D4351B42}"/>
          </ac:picMkLst>
        </pc:picChg>
      </pc:sldChg>
      <pc:sldChg chg="addSp delSp modSp mod">
        <pc:chgData name="Andi Agus" userId="e4c0090d4ae228b2" providerId="LiveId" clId="{F11267D1-291E-43BC-B53A-3F5FE6827FB3}" dt="2024-03-13T18:57:18.558" v="86"/>
        <pc:sldMkLst>
          <pc:docMk/>
          <pc:sldMk cId="1864893730" sldId="333"/>
        </pc:sldMkLst>
        <pc:picChg chg="add mod">
          <ac:chgData name="Andi Agus" userId="e4c0090d4ae228b2" providerId="LiveId" clId="{F11267D1-291E-43BC-B53A-3F5FE6827FB3}" dt="2024-03-13T18:57:18.558" v="86"/>
          <ac:picMkLst>
            <pc:docMk/>
            <pc:sldMk cId="1864893730" sldId="333"/>
            <ac:picMk id="2" creationId="{D593B01D-EB7C-0381-533D-A7FD6DBE5948}"/>
          </ac:picMkLst>
        </pc:picChg>
        <pc:picChg chg="del">
          <ac:chgData name="Andi Agus" userId="e4c0090d4ae228b2" providerId="LiveId" clId="{F11267D1-291E-43BC-B53A-3F5FE6827FB3}" dt="2024-03-13T18:57:17.852" v="85" actId="478"/>
          <ac:picMkLst>
            <pc:docMk/>
            <pc:sldMk cId="1864893730" sldId="333"/>
            <ac:picMk id="8" creationId="{48D0F236-EE6E-4313-BEC5-935F98156A5C}"/>
          </ac:picMkLst>
        </pc:picChg>
        <pc:picChg chg="add mod">
          <ac:chgData name="Andi Agus" userId="e4c0090d4ae228b2" providerId="LiveId" clId="{F11267D1-291E-43BC-B53A-3F5FE6827FB3}" dt="2024-03-13T18:57:18.558" v="86"/>
          <ac:picMkLst>
            <pc:docMk/>
            <pc:sldMk cId="1864893730" sldId="333"/>
            <ac:picMk id="9" creationId="{3C199A78-791E-9716-5977-38A01B115890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571381702287214"/>
          <c:y val="8.5082103671761736E-2"/>
          <c:w val="0.70857283464566934"/>
          <c:h val="0.8440161432684368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E7FB7"/>
              </a:solidFill>
            </c:spPr>
            <c:extLst>
              <c:ext xmlns:c16="http://schemas.microsoft.com/office/drawing/2014/chart" uri="{C3380CC4-5D6E-409C-BE32-E72D297353CC}">
                <c16:uniqueId val="{00000001-65B6-44E0-863D-4F5B0856F90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5B6-44E0-863D-4F5B0856F907}"/>
              </c:ext>
            </c:extLst>
          </c:dPt>
          <c:dPt>
            <c:idx val="2"/>
            <c:bubble3D val="0"/>
            <c:spPr>
              <a:solidFill>
                <a:srgbClr val="B9D51F"/>
              </a:solidFill>
            </c:spPr>
            <c:extLst>
              <c:ext xmlns:c16="http://schemas.microsoft.com/office/drawing/2014/chart" uri="{C3380CC4-5D6E-409C-BE32-E72D297353CC}">
                <c16:uniqueId val="{00000005-65B6-44E0-863D-4F5B0856F907}"/>
              </c:ext>
            </c:extLst>
          </c:dPt>
          <c:dPt>
            <c:idx val="3"/>
            <c:bubble3D val="0"/>
            <c:spPr>
              <a:solidFill>
                <a:srgbClr val="45C1A4"/>
              </a:solidFill>
            </c:spPr>
            <c:extLst>
              <c:ext xmlns:c16="http://schemas.microsoft.com/office/drawing/2014/chart" uri="{C3380CC4-5D6E-409C-BE32-E72D297353CC}">
                <c16:uniqueId val="{00000007-65B6-44E0-863D-4F5B0856F907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5B6-44E0-863D-4F5B0856F9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3"/>
      </c:doughnutChart>
      <c:spPr>
        <a:noFill/>
        <a:ln w="25398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A9B98D-35A6-1842-8B74-E48C807CB4D4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59BB215-659F-7B48-9DA0-DA98FF022151}">
      <dgm:prSet/>
      <dgm:spPr>
        <a:solidFill>
          <a:srgbClr val="FF0000"/>
        </a:solidFill>
      </dgm:spPr>
      <dgm:t>
        <a:bodyPr/>
        <a:lstStyle/>
        <a:p>
          <a:r>
            <a:rPr lang="en-US" dirty="0" err="1"/>
            <a:t>Memenuhi</a:t>
          </a:r>
          <a:r>
            <a:rPr lang="en-US" dirty="0"/>
            <a:t> </a:t>
          </a:r>
          <a:r>
            <a:rPr lang="en-US" dirty="0" err="1"/>
            <a:t>Standar</a:t>
          </a:r>
          <a:r>
            <a:rPr lang="en-US" dirty="0"/>
            <a:t> Data</a:t>
          </a:r>
        </a:p>
      </dgm:t>
    </dgm:pt>
    <dgm:pt modelId="{63DFCC5A-A0C0-5947-89E8-FFF3635D0BF0}" type="parTrans" cxnId="{DB57C7FA-E9B4-C64A-BE8C-7990C6F69DFE}">
      <dgm:prSet/>
      <dgm:spPr/>
      <dgm:t>
        <a:bodyPr/>
        <a:lstStyle/>
        <a:p>
          <a:endParaRPr lang="en-US"/>
        </a:p>
      </dgm:t>
    </dgm:pt>
    <dgm:pt modelId="{3C611CA6-6AF7-1C42-B749-FFBE08F2FEBE}" type="sibTrans" cxnId="{DB57C7FA-E9B4-C64A-BE8C-7990C6F69DFE}">
      <dgm:prSet/>
      <dgm:spPr/>
      <dgm:t>
        <a:bodyPr/>
        <a:lstStyle/>
        <a:p>
          <a:endParaRPr lang="en-US"/>
        </a:p>
      </dgm:t>
    </dgm:pt>
    <dgm:pt modelId="{8B13F467-782B-9B46-94D2-323E3076CF1A}">
      <dgm:prSet/>
      <dgm:spPr>
        <a:solidFill>
          <a:srgbClr val="FF0000"/>
        </a:solidFill>
      </dgm:spPr>
      <dgm:t>
        <a:bodyPr/>
        <a:lstStyle/>
        <a:p>
          <a:r>
            <a:rPr lang="en-US"/>
            <a:t>Memiliki Metadata</a:t>
          </a:r>
        </a:p>
      </dgm:t>
    </dgm:pt>
    <dgm:pt modelId="{EB5D2A8B-F61B-8F41-ACF0-174EBB2A4FBB}" type="parTrans" cxnId="{F2061A78-3DAA-0540-868C-6A2BC7BE9AF7}">
      <dgm:prSet/>
      <dgm:spPr/>
      <dgm:t>
        <a:bodyPr/>
        <a:lstStyle/>
        <a:p>
          <a:endParaRPr lang="en-US"/>
        </a:p>
      </dgm:t>
    </dgm:pt>
    <dgm:pt modelId="{C3EDF9B0-F574-5943-9C00-8380DAC61321}" type="sibTrans" cxnId="{F2061A78-3DAA-0540-868C-6A2BC7BE9AF7}">
      <dgm:prSet/>
      <dgm:spPr/>
      <dgm:t>
        <a:bodyPr/>
        <a:lstStyle/>
        <a:p>
          <a:endParaRPr lang="en-US"/>
        </a:p>
      </dgm:t>
    </dgm:pt>
    <dgm:pt modelId="{764047C1-75AD-FF41-AE3C-A4D5083FB437}">
      <dgm:prSet/>
      <dgm:spPr>
        <a:solidFill>
          <a:srgbClr val="FF0000"/>
        </a:solidFill>
      </dgm:spPr>
      <dgm:t>
        <a:bodyPr/>
        <a:lstStyle/>
        <a:p>
          <a:r>
            <a:rPr lang="en-US"/>
            <a:t>Memenuhi kaidah Interoperabilitas Data</a:t>
          </a:r>
        </a:p>
      </dgm:t>
    </dgm:pt>
    <dgm:pt modelId="{FE6F94CC-3523-D24C-8F8E-3C5A3578C771}" type="parTrans" cxnId="{BF8672AA-591E-5742-BECA-AFF7F03410B3}">
      <dgm:prSet/>
      <dgm:spPr/>
      <dgm:t>
        <a:bodyPr/>
        <a:lstStyle/>
        <a:p>
          <a:endParaRPr lang="en-US"/>
        </a:p>
      </dgm:t>
    </dgm:pt>
    <dgm:pt modelId="{7E9B01F8-EC6B-4F47-B35B-68C3282AED1F}" type="sibTrans" cxnId="{BF8672AA-591E-5742-BECA-AFF7F03410B3}">
      <dgm:prSet/>
      <dgm:spPr/>
      <dgm:t>
        <a:bodyPr/>
        <a:lstStyle/>
        <a:p>
          <a:endParaRPr lang="en-US"/>
        </a:p>
      </dgm:t>
    </dgm:pt>
    <dgm:pt modelId="{0C94D8B8-C3EA-8047-94D9-903F465EB0CB}">
      <dgm:prSet/>
      <dgm:spPr>
        <a:solidFill>
          <a:srgbClr val="FF0000"/>
        </a:solidFill>
      </dgm:spPr>
      <dgm:t>
        <a:bodyPr/>
        <a:lstStyle/>
        <a:p>
          <a:r>
            <a:rPr lang="en-GB" dirty="0" err="1"/>
            <a:t>Menggunakan</a:t>
          </a:r>
          <a:r>
            <a:rPr lang="en-GB" dirty="0"/>
            <a:t> </a:t>
          </a:r>
          <a:r>
            <a:rPr lang="en-GB" dirty="0" err="1"/>
            <a:t>Kode</a:t>
          </a:r>
          <a:r>
            <a:rPr lang="en-GB" dirty="0"/>
            <a:t> </a:t>
          </a:r>
          <a:r>
            <a:rPr lang="en-GB" dirty="0" err="1"/>
            <a:t>Referensi</a:t>
          </a:r>
          <a:r>
            <a:rPr lang="en-GB" dirty="0"/>
            <a:t>  </a:t>
          </a:r>
          <a:r>
            <a:rPr lang="en-GB" dirty="0" err="1"/>
            <a:t>dan</a:t>
          </a:r>
          <a:r>
            <a:rPr lang="en-GB" dirty="0"/>
            <a:t>/</a:t>
          </a:r>
          <a:r>
            <a:rPr lang="en-GB" dirty="0" err="1"/>
            <a:t>atau</a:t>
          </a:r>
          <a:r>
            <a:rPr lang="en-GB" dirty="0"/>
            <a:t> Data </a:t>
          </a:r>
          <a:r>
            <a:rPr lang="en-GB" dirty="0" err="1"/>
            <a:t>Induk</a:t>
          </a:r>
          <a:endParaRPr lang="en-US" dirty="0"/>
        </a:p>
      </dgm:t>
    </dgm:pt>
    <dgm:pt modelId="{9E38ED69-83E3-E744-A069-49FC740C0B50}" type="parTrans" cxnId="{6414F4CF-67E2-DC4D-9ED1-C77FD270AD11}">
      <dgm:prSet/>
      <dgm:spPr/>
      <dgm:t>
        <a:bodyPr/>
        <a:lstStyle/>
        <a:p>
          <a:endParaRPr lang="en-US"/>
        </a:p>
      </dgm:t>
    </dgm:pt>
    <dgm:pt modelId="{924BA799-A87E-F54E-9DC0-BF1FCE79CB9F}" type="sibTrans" cxnId="{6414F4CF-67E2-DC4D-9ED1-C77FD270AD11}">
      <dgm:prSet/>
      <dgm:spPr/>
      <dgm:t>
        <a:bodyPr/>
        <a:lstStyle/>
        <a:p>
          <a:endParaRPr lang="en-US"/>
        </a:p>
      </dgm:t>
    </dgm:pt>
    <dgm:pt modelId="{1AABA921-E050-F140-B47B-FED87D661877}" type="pres">
      <dgm:prSet presAssocID="{66A9B98D-35A6-1842-8B74-E48C807CB4D4}" presName="diagram" presStyleCnt="0">
        <dgm:presLayoutVars>
          <dgm:dir/>
          <dgm:resizeHandles val="exact"/>
        </dgm:presLayoutVars>
      </dgm:prSet>
      <dgm:spPr/>
    </dgm:pt>
    <dgm:pt modelId="{8D2F7897-2657-1444-A2D7-772CA533BFED}" type="pres">
      <dgm:prSet presAssocID="{959BB215-659F-7B48-9DA0-DA98FF022151}" presName="node" presStyleLbl="node1" presStyleIdx="0" presStyleCnt="4">
        <dgm:presLayoutVars>
          <dgm:bulletEnabled val="1"/>
        </dgm:presLayoutVars>
      </dgm:prSet>
      <dgm:spPr/>
    </dgm:pt>
    <dgm:pt modelId="{178E4C6B-6B24-B943-BE88-1F50E554D588}" type="pres">
      <dgm:prSet presAssocID="{3C611CA6-6AF7-1C42-B749-FFBE08F2FEBE}" presName="sibTrans" presStyleCnt="0"/>
      <dgm:spPr/>
    </dgm:pt>
    <dgm:pt modelId="{C0F4B3F4-4EF8-9E47-8A66-AF7944075F48}" type="pres">
      <dgm:prSet presAssocID="{8B13F467-782B-9B46-94D2-323E3076CF1A}" presName="node" presStyleLbl="node1" presStyleIdx="1" presStyleCnt="4">
        <dgm:presLayoutVars>
          <dgm:bulletEnabled val="1"/>
        </dgm:presLayoutVars>
      </dgm:prSet>
      <dgm:spPr/>
    </dgm:pt>
    <dgm:pt modelId="{603FEDDD-520B-5A4D-B4B4-72189BFFA4FB}" type="pres">
      <dgm:prSet presAssocID="{C3EDF9B0-F574-5943-9C00-8380DAC61321}" presName="sibTrans" presStyleCnt="0"/>
      <dgm:spPr/>
    </dgm:pt>
    <dgm:pt modelId="{9E3AEB08-7618-3243-B82D-17481FD458E3}" type="pres">
      <dgm:prSet presAssocID="{764047C1-75AD-FF41-AE3C-A4D5083FB437}" presName="node" presStyleLbl="node1" presStyleIdx="2" presStyleCnt="4">
        <dgm:presLayoutVars>
          <dgm:bulletEnabled val="1"/>
        </dgm:presLayoutVars>
      </dgm:prSet>
      <dgm:spPr/>
    </dgm:pt>
    <dgm:pt modelId="{FBD52D96-7BD9-9A4D-BB5B-4362FE9AE85A}" type="pres">
      <dgm:prSet presAssocID="{7E9B01F8-EC6B-4F47-B35B-68C3282AED1F}" presName="sibTrans" presStyleCnt="0"/>
      <dgm:spPr/>
    </dgm:pt>
    <dgm:pt modelId="{216B5D67-AEE6-BC47-82D7-E683EA1605BF}" type="pres">
      <dgm:prSet presAssocID="{0C94D8B8-C3EA-8047-94D9-903F465EB0CB}" presName="node" presStyleLbl="node1" presStyleIdx="3" presStyleCnt="4">
        <dgm:presLayoutVars>
          <dgm:bulletEnabled val="1"/>
        </dgm:presLayoutVars>
      </dgm:prSet>
      <dgm:spPr/>
    </dgm:pt>
  </dgm:ptLst>
  <dgm:cxnLst>
    <dgm:cxn modelId="{C4259B1F-D8A6-AD4E-8532-9728985F8068}" type="presOf" srcId="{8B13F467-782B-9B46-94D2-323E3076CF1A}" destId="{C0F4B3F4-4EF8-9E47-8A66-AF7944075F48}" srcOrd="0" destOrd="0" presId="urn:microsoft.com/office/officeart/2005/8/layout/default"/>
    <dgm:cxn modelId="{6C4BDB37-71CC-B741-9125-E5AA2D813E79}" type="presOf" srcId="{0C94D8B8-C3EA-8047-94D9-903F465EB0CB}" destId="{216B5D67-AEE6-BC47-82D7-E683EA1605BF}" srcOrd="0" destOrd="0" presId="urn:microsoft.com/office/officeart/2005/8/layout/default"/>
    <dgm:cxn modelId="{51659976-E383-EC4F-A42D-ACB554AA1B88}" type="presOf" srcId="{66A9B98D-35A6-1842-8B74-E48C807CB4D4}" destId="{1AABA921-E050-F140-B47B-FED87D661877}" srcOrd="0" destOrd="0" presId="urn:microsoft.com/office/officeart/2005/8/layout/default"/>
    <dgm:cxn modelId="{F2061A78-3DAA-0540-868C-6A2BC7BE9AF7}" srcId="{66A9B98D-35A6-1842-8B74-E48C807CB4D4}" destId="{8B13F467-782B-9B46-94D2-323E3076CF1A}" srcOrd="1" destOrd="0" parTransId="{EB5D2A8B-F61B-8F41-ACF0-174EBB2A4FBB}" sibTransId="{C3EDF9B0-F574-5943-9C00-8380DAC61321}"/>
    <dgm:cxn modelId="{CED4127E-A201-774F-BC79-644111B7E1E0}" type="presOf" srcId="{764047C1-75AD-FF41-AE3C-A4D5083FB437}" destId="{9E3AEB08-7618-3243-B82D-17481FD458E3}" srcOrd="0" destOrd="0" presId="urn:microsoft.com/office/officeart/2005/8/layout/default"/>
    <dgm:cxn modelId="{BF8672AA-591E-5742-BECA-AFF7F03410B3}" srcId="{66A9B98D-35A6-1842-8B74-E48C807CB4D4}" destId="{764047C1-75AD-FF41-AE3C-A4D5083FB437}" srcOrd="2" destOrd="0" parTransId="{FE6F94CC-3523-D24C-8F8E-3C5A3578C771}" sibTransId="{7E9B01F8-EC6B-4F47-B35B-68C3282AED1F}"/>
    <dgm:cxn modelId="{9F592CB6-A6CC-D847-8D85-214846D84E58}" type="presOf" srcId="{959BB215-659F-7B48-9DA0-DA98FF022151}" destId="{8D2F7897-2657-1444-A2D7-772CA533BFED}" srcOrd="0" destOrd="0" presId="urn:microsoft.com/office/officeart/2005/8/layout/default"/>
    <dgm:cxn modelId="{6414F4CF-67E2-DC4D-9ED1-C77FD270AD11}" srcId="{66A9B98D-35A6-1842-8B74-E48C807CB4D4}" destId="{0C94D8B8-C3EA-8047-94D9-903F465EB0CB}" srcOrd="3" destOrd="0" parTransId="{9E38ED69-83E3-E744-A069-49FC740C0B50}" sibTransId="{924BA799-A87E-F54E-9DC0-BF1FCE79CB9F}"/>
    <dgm:cxn modelId="{DB57C7FA-E9B4-C64A-BE8C-7990C6F69DFE}" srcId="{66A9B98D-35A6-1842-8B74-E48C807CB4D4}" destId="{959BB215-659F-7B48-9DA0-DA98FF022151}" srcOrd="0" destOrd="0" parTransId="{63DFCC5A-A0C0-5947-89E8-FFF3635D0BF0}" sibTransId="{3C611CA6-6AF7-1C42-B749-FFBE08F2FEBE}"/>
    <dgm:cxn modelId="{F6228C3A-93E9-E94F-96BE-5A7C6C4A3580}" type="presParOf" srcId="{1AABA921-E050-F140-B47B-FED87D661877}" destId="{8D2F7897-2657-1444-A2D7-772CA533BFED}" srcOrd="0" destOrd="0" presId="urn:microsoft.com/office/officeart/2005/8/layout/default"/>
    <dgm:cxn modelId="{D93F1555-DB52-F54A-8C2B-7631BE3B8C9D}" type="presParOf" srcId="{1AABA921-E050-F140-B47B-FED87D661877}" destId="{178E4C6B-6B24-B943-BE88-1F50E554D588}" srcOrd="1" destOrd="0" presId="urn:microsoft.com/office/officeart/2005/8/layout/default"/>
    <dgm:cxn modelId="{03ED5BD5-FE31-A64A-8CBB-0DD451DA8797}" type="presParOf" srcId="{1AABA921-E050-F140-B47B-FED87D661877}" destId="{C0F4B3F4-4EF8-9E47-8A66-AF7944075F48}" srcOrd="2" destOrd="0" presId="urn:microsoft.com/office/officeart/2005/8/layout/default"/>
    <dgm:cxn modelId="{8C0C3964-F5CB-3647-93E0-36589A3F205A}" type="presParOf" srcId="{1AABA921-E050-F140-B47B-FED87D661877}" destId="{603FEDDD-520B-5A4D-B4B4-72189BFFA4FB}" srcOrd="3" destOrd="0" presId="urn:microsoft.com/office/officeart/2005/8/layout/default"/>
    <dgm:cxn modelId="{4B54B2FF-370C-A249-B77A-B9AFCA09B527}" type="presParOf" srcId="{1AABA921-E050-F140-B47B-FED87D661877}" destId="{9E3AEB08-7618-3243-B82D-17481FD458E3}" srcOrd="4" destOrd="0" presId="urn:microsoft.com/office/officeart/2005/8/layout/default"/>
    <dgm:cxn modelId="{4D4512A7-430C-134F-A0A7-B0B0319153FC}" type="presParOf" srcId="{1AABA921-E050-F140-B47B-FED87D661877}" destId="{FBD52D96-7BD9-9A4D-BB5B-4362FE9AE85A}" srcOrd="5" destOrd="0" presId="urn:microsoft.com/office/officeart/2005/8/layout/default"/>
    <dgm:cxn modelId="{189B0215-B3BA-224A-9F96-E72E0957233C}" type="presParOf" srcId="{1AABA921-E050-F140-B47B-FED87D661877}" destId="{216B5D67-AEE6-BC47-82D7-E683EA1605BF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43D09A-FE7E-43DA-A76D-24BC836B6EFA}" type="doc">
      <dgm:prSet loTypeId="urn:microsoft.com/office/officeart/2009/layout/CircleArrowProcess" loCatId="cycle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AB3841F-AECF-42E2-BB38-0A1563EB3E8F}">
      <dgm:prSet custT="1"/>
      <dgm:spPr/>
      <dgm:t>
        <a:bodyPr/>
        <a:lstStyle/>
        <a:p>
          <a:r>
            <a:rPr lang="id-ID" sz="900"/>
            <a:t>Pengumpulan</a:t>
          </a:r>
        </a:p>
      </dgm:t>
    </dgm:pt>
    <dgm:pt modelId="{715B7ECC-5707-481F-AA06-8602B2C575E4}" type="parTrans" cxnId="{D296B3FB-DE97-4BDC-A897-637EA3B436D6}">
      <dgm:prSet/>
      <dgm:spPr/>
      <dgm:t>
        <a:bodyPr/>
        <a:lstStyle/>
        <a:p>
          <a:endParaRPr lang="en-US" sz="3200"/>
        </a:p>
      </dgm:t>
    </dgm:pt>
    <dgm:pt modelId="{2C74BA1A-047D-4D88-9192-4D27827AEE4B}" type="sibTrans" cxnId="{D296B3FB-DE97-4BDC-A897-637EA3B436D6}">
      <dgm:prSet/>
      <dgm:spPr/>
      <dgm:t>
        <a:bodyPr/>
        <a:lstStyle/>
        <a:p>
          <a:endParaRPr lang="en-US" sz="3200"/>
        </a:p>
      </dgm:t>
    </dgm:pt>
    <dgm:pt modelId="{099EEA25-C151-4A81-9CA8-D55BD8274DB7}">
      <dgm:prSet custT="1"/>
      <dgm:spPr/>
      <dgm:t>
        <a:bodyPr/>
        <a:lstStyle/>
        <a:p>
          <a:r>
            <a:rPr lang="id-ID" sz="900"/>
            <a:t>Pengolahan</a:t>
          </a:r>
        </a:p>
      </dgm:t>
    </dgm:pt>
    <dgm:pt modelId="{21C728BC-A212-426B-9DF4-E253A48AE756}" type="parTrans" cxnId="{2D7F627E-74B2-4E93-9EEC-157C87403D18}">
      <dgm:prSet/>
      <dgm:spPr/>
      <dgm:t>
        <a:bodyPr/>
        <a:lstStyle/>
        <a:p>
          <a:endParaRPr lang="en-US" sz="3200"/>
        </a:p>
      </dgm:t>
    </dgm:pt>
    <dgm:pt modelId="{84048673-0EE4-40C9-B611-E909BE34D1D0}" type="sibTrans" cxnId="{2D7F627E-74B2-4E93-9EEC-157C87403D18}">
      <dgm:prSet/>
      <dgm:spPr/>
      <dgm:t>
        <a:bodyPr/>
        <a:lstStyle/>
        <a:p>
          <a:endParaRPr lang="en-US" sz="3200"/>
        </a:p>
      </dgm:t>
    </dgm:pt>
    <dgm:pt modelId="{F14662EF-FA32-41CD-947E-7A4DE8FD5051}">
      <dgm:prSet custT="1"/>
      <dgm:spPr/>
      <dgm:t>
        <a:bodyPr/>
        <a:lstStyle/>
        <a:p>
          <a:r>
            <a:rPr lang="id-ID" sz="900"/>
            <a:t>Verifikasi &amp; Validasi</a:t>
          </a:r>
        </a:p>
      </dgm:t>
    </dgm:pt>
    <dgm:pt modelId="{1379CB3C-EA57-43FD-9330-CDC24590187A}" type="parTrans" cxnId="{6DA1C513-E211-415F-9B0C-99EA7B0667F0}">
      <dgm:prSet/>
      <dgm:spPr/>
      <dgm:t>
        <a:bodyPr/>
        <a:lstStyle/>
        <a:p>
          <a:endParaRPr lang="en-US" sz="3200"/>
        </a:p>
      </dgm:t>
    </dgm:pt>
    <dgm:pt modelId="{B94B2F4A-B96D-4275-9A9A-5306A7991656}" type="sibTrans" cxnId="{6DA1C513-E211-415F-9B0C-99EA7B0667F0}">
      <dgm:prSet/>
      <dgm:spPr/>
      <dgm:t>
        <a:bodyPr/>
        <a:lstStyle/>
        <a:p>
          <a:endParaRPr lang="en-US" sz="3200"/>
        </a:p>
      </dgm:t>
    </dgm:pt>
    <dgm:pt modelId="{A5037825-8D40-494F-88A2-EF5374A46A0E}">
      <dgm:prSet custT="1"/>
      <dgm:spPr/>
      <dgm:t>
        <a:bodyPr/>
        <a:lstStyle/>
        <a:p>
          <a:r>
            <a:rPr lang="id-ID" sz="900"/>
            <a:t>Diseminasi</a:t>
          </a:r>
        </a:p>
      </dgm:t>
    </dgm:pt>
    <dgm:pt modelId="{2DC6A321-B0E2-45C1-AAE0-5BDF5778C3C2}" type="parTrans" cxnId="{132092EC-9633-4C36-B639-53250579073F}">
      <dgm:prSet/>
      <dgm:spPr/>
      <dgm:t>
        <a:bodyPr/>
        <a:lstStyle/>
        <a:p>
          <a:endParaRPr lang="en-US" sz="3200"/>
        </a:p>
      </dgm:t>
    </dgm:pt>
    <dgm:pt modelId="{315BF928-31B6-4CC3-9158-976435593E44}" type="sibTrans" cxnId="{132092EC-9633-4C36-B639-53250579073F}">
      <dgm:prSet/>
      <dgm:spPr/>
      <dgm:t>
        <a:bodyPr/>
        <a:lstStyle/>
        <a:p>
          <a:endParaRPr lang="en-US" sz="3200"/>
        </a:p>
      </dgm:t>
    </dgm:pt>
    <dgm:pt modelId="{B819E72B-D727-47D6-8B85-F747C490A218}">
      <dgm:prSet custT="1"/>
      <dgm:spPr/>
      <dgm:t>
        <a:bodyPr/>
        <a:lstStyle/>
        <a:p>
          <a:r>
            <a:rPr lang="id-ID" sz="900"/>
            <a:t>Analisis Data</a:t>
          </a:r>
        </a:p>
      </dgm:t>
    </dgm:pt>
    <dgm:pt modelId="{6CBA09F9-2D01-48F1-B9FB-1C026CF4CFE4}" type="parTrans" cxnId="{939750B0-CE09-4BF5-BC8A-4D4CBA210BB3}">
      <dgm:prSet/>
      <dgm:spPr/>
      <dgm:t>
        <a:bodyPr/>
        <a:lstStyle/>
        <a:p>
          <a:endParaRPr lang="en-US" sz="3200"/>
        </a:p>
      </dgm:t>
    </dgm:pt>
    <dgm:pt modelId="{58FD789C-A927-4659-931C-3B363D62D43D}" type="sibTrans" cxnId="{939750B0-CE09-4BF5-BC8A-4D4CBA210BB3}">
      <dgm:prSet/>
      <dgm:spPr/>
      <dgm:t>
        <a:bodyPr/>
        <a:lstStyle/>
        <a:p>
          <a:endParaRPr lang="en-US" sz="3200"/>
        </a:p>
      </dgm:t>
    </dgm:pt>
    <dgm:pt modelId="{D47656E4-9D30-476B-A9E2-E2A5457D64A5}" type="pres">
      <dgm:prSet presAssocID="{7A43D09A-FE7E-43DA-A76D-24BC836B6EFA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94F238D0-5A6A-4701-8B30-52F57D1F9593}" type="pres">
      <dgm:prSet presAssocID="{5AB3841F-AECF-42E2-BB38-0A1563EB3E8F}" presName="Accent1" presStyleCnt="0"/>
      <dgm:spPr/>
    </dgm:pt>
    <dgm:pt modelId="{D32B4141-2543-4563-96B3-E4905453C949}" type="pres">
      <dgm:prSet presAssocID="{5AB3841F-AECF-42E2-BB38-0A1563EB3E8F}" presName="Accent" presStyleLbl="node1" presStyleIdx="0" presStyleCnt="5"/>
      <dgm:spPr/>
    </dgm:pt>
    <dgm:pt modelId="{C4C5BBE2-F1F5-423E-8CE3-CE6D41D6608F}" type="pres">
      <dgm:prSet presAssocID="{5AB3841F-AECF-42E2-BB38-0A1563EB3E8F}" presName="Parent1" presStyleLbl="revTx" presStyleIdx="0" presStyleCnt="5">
        <dgm:presLayoutVars>
          <dgm:chMax val="1"/>
          <dgm:chPref val="1"/>
          <dgm:bulletEnabled val="1"/>
        </dgm:presLayoutVars>
      </dgm:prSet>
      <dgm:spPr/>
    </dgm:pt>
    <dgm:pt modelId="{CA1136D6-C334-4D7D-BC28-3D0F4B9B2F26}" type="pres">
      <dgm:prSet presAssocID="{099EEA25-C151-4A81-9CA8-D55BD8274DB7}" presName="Accent2" presStyleCnt="0"/>
      <dgm:spPr/>
    </dgm:pt>
    <dgm:pt modelId="{96AEA3C7-E837-492B-9778-2DA7C6C14357}" type="pres">
      <dgm:prSet presAssocID="{099EEA25-C151-4A81-9CA8-D55BD8274DB7}" presName="Accent" presStyleLbl="node1" presStyleIdx="1" presStyleCnt="5"/>
      <dgm:spPr/>
    </dgm:pt>
    <dgm:pt modelId="{181DE37D-FB3F-422C-B809-13BD19A3C297}" type="pres">
      <dgm:prSet presAssocID="{099EEA25-C151-4A81-9CA8-D55BD8274DB7}" presName="Parent2" presStyleLbl="revTx" presStyleIdx="1" presStyleCnt="5">
        <dgm:presLayoutVars>
          <dgm:chMax val="1"/>
          <dgm:chPref val="1"/>
          <dgm:bulletEnabled val="1"/>
        </dgm:presLayoutVars>
      </dgm:prSet>
      <dgm:spPr/>
    </dgm:pt>
    <dgm:pt modelId="{0A7FA819-5808-4AE3-8771-D2900A946D81}" type="pres">
      <dgm:prSet presAssocID="{F14662EF-FA32-41CD-947E-7A4DE8FD5051}" presName="Accent3" presStyleCnt="0"/>
      <dgm:spPr/>
    </dgm:pt>
    <dgm:pt modelId="{DF0C2C21-91DE-413B-9283-0AE29988E995}" type="pres">
      <dgm:prSet presAssocID="{F14662EF-FA32-41CD-947E-7A4DE8FD5051}" presName="Accent" presStyleLbl="node1" presStyleIdx="2" presStyleCnt="5"/>
      <dgm:spPr/>
    </dgm:pt>
    <dgm:pt modelId="{BB1979D5-42B2-46B7-99A8-4B7EBA661A45}" type="pres">
      <dgm:prSet presAssocID="{F14662EF-FA32-41CD-947E-7A4DE8FD5051}" presName="Parent3" presStyleLbl="revTx" presStyleIdx="2" presStyleCnt="5">
        <dgm:presLayoutVars>
          <dgm:chMax val="1"/>
          <dgm:chPref val="1"/>
          <dgm:bulletEnabled val="1"/>
        </dgm:presLayoutVars>
      </dgm:prSet>
      <dgm:spPr/>
    </dgm:pt>
    <dgm:pt modelId="{638D65D2-D3E9-4354-830D-727A39DE5D45}" type="pres">
      <dgm:prSet presAssocID="{A5037825-8D40-494F-88A2-EF5374A46A0E}" presName="Accent4" presStyleCnt="0"/>
      <dgm:spPr/>
    </dgm:pt>
    <dgm:pt modelId="{9B825E8C-3DBB-4216-8E70-D48D31A5A318}" type="pres">
      <dgm:prSet presAssocID="{A5037825-8D40-494F-88A2-EF5374A46A0E}" presName="Accent" presStyleLbl="node1" presStyleIdx="3" presStyleCnt="5"/>
      <dgm:spPr/>
    </dgm:pt>
    <dgm:pt modelId="{0115007B-3441-4ECB-BDD2-63D6C65C7477}" type="pres">
      <dgm:prSet presAssocID="{A5037825-8D40-494F-88A2-EF5374A46A0E}" presName="Parent4" presStyleLbl="revTx" presStyleIdx="3" presStyleCnt="5">
        <dgm:presLayoutVars>
          <dgm:chMax val="1"/>
          <dgm:chPref val="1"/>
          <dgm:bulletEnabled val="1"/>
        </dgm:presLayoutVars>
      </dgm:prSet>
      <dgm:spPr/>
    </dgm:pt>
    <dgm:pt modelId="{B3985F92-CF7B-4090-BAF8-F2783ACC42DF}" type="pres">
      <dgm:prSet presAssocID="{B819E72B-D727-47D6-8B85-F747C490A218}" presName="Accent5" presStyleCnt="0"/>
      <dgm:spPr/>
    </dgm:pt>
    <dgm:pt modelId="{18919EE7-CD5A-47B4-BF3C-3CD8046BA432}" type="pres">
      <dgm:prSet presAssocID="{B819E72B-D727-47D6-8B85-F747C490A218}" presName="Accent" presStyleLbl="node1" presStyleIdx="4" presStyleCnt="5"/>
      <dgm:spPr/>
    </dgm:pt>
    <dgm:pt modelId="{759A9B6C-CFCF-4CEC-81B3-B7E9125A24A7}" type="pres">
      <dgm:prSet presAssocID="{B819E72B-D727-47D6-8B85-F747C490A218}" presName="Parent5" presStyleLbl="revTx" presStyleIdx="4" presStyleCnt="5">
        <dgm:presLayoutVars>
          <dgm:chMax val="1"/>
          <dgm:chPref val="1"/>
          <dgm:bulletEnabled val="1"/>
        </dgm:presLayoutVars>
      </dgm:prSet>
      <dgm:spPr/>
    </dgm:pt>
  </dgm:ptLst>
  <dgm:cxnLst>
    <dgm:cxn modelId="{6DA1C513-E211-415F-9B0C-99EA7B0667F0}" srcId="{7A43D09A-FE7E-43DA-A76D-24BC836B6EFA}" destId="{F14662EF-FA32-41CD-947E-7A4DE8FD5051}" srcOrd="2" destOrd="0" parTransId="{1379CB3C-EA57-43FD-9330-CDC24590187A}" sibTransId="{B94B2F4A-B96D-4275-9A9A-5306A7991656}"/>
    <dgm:cxn modelId="{4A22C446-69F9-4EB3-9ED5-FDB003E47D53}" type="presOf" srcId="{A5037825-8D40-494F-88A2-EF5374A46A0E}" destId="{0115007B-3441-4ECB-BDD2-63D6C65C7477}" srcOrd="0" destOrd="0" presId="urn:microsoft.com/office/officeart/2009/layout/CircleArrowProcess"/>
    <dgm:cxn modelId="{052DC651-F9F4-42FB-979E-E1C010CEC301}" type="presOf" srcId="{7A43D09A-FE7E-43DA-A76D-24BC836B6EFA}" destId="{D47656E4-9D30-476B-A9E2-E2A5457D64A5}" srcOrd="0" destOrd="0" presId="urn:microsoft.com/office/officeart/2009/layout/CircleArrowProcess"/>
    <dgm:cxn modelId="{2D7F627E-74B2-4E93-9EEC-157C87403D18}" srcId="{7A43D09A-FE7E-43DA-A76D-24BC836B6EFA}" destId="{099EEA25-C151-4A81-9CA8-D55BD8274DB7}" srcOrd="1" destOrd="0" parTransId="{21C728BC-A212-426B-9DF4-E253A48AE756}" sibTransId="{84048673-0EE4-40C9-B611-E909BE34D1D0}"/>
    <dgm:cxn modelId="{B946229A-BD08-472B-872B-FEE6289375EA}" type="presOf" srcId="{099EEA25-C151-4A81-9CA8-D55BD8274DB7}" destId="{181DE37D-FB3F-422C-B809-13BD19A3C297}" srcOrd="0" destOrd="0" presId="urn:microsoft.com/office/officeart/2009/layout/CircleArrowProcess"/>
    <dgm:cxn modelId="{C5E64CA7-44EA-4C7C-A0ED-EE9A10825F5B}" type="presOf" srcId="{B819E72B-D727-47D6-8B85-F747C490A218}" destId="{759A9B6C-CFCF-4CEC-81B3-B7E9125A24A7}" srcOrd="0" destOrd="0" presId="urn:microsoft.com/office/officeart/2009/layout/CircleArrowProcess"/>
    <dgm:cxn modelId="{939750B0-CE09-4BF5-BC8A-4D4CBA210BB3}" srcId="{7A43D09A-FE7E-43DA-A76D-24BC836B6EFA}" destId="{B819E72B-D727-47D6-8B85-F747C490A218}" srcOrd="4" destOrd="0" parTransId="{6CBA09F9-2D01-48F1-B9FB-1C026CF4CFE4}" sibTransId="{58FD789C-A927-4659-931C-3B363D62D43D}"/>
    <dgm:cxn modelId="{D31FA0B0-6CBC-449E-AE7A-B4C11B3DE3B3}" type="presOf" srcId="{5AB3841F-AECF-42E2-BB38-0A1563EB3E8F}" destId="{C4C5BBE2-F1F5-423E-8CE3-CE6D41D6608F}" srcOrd="0" destOrd="0" presId="urn:microsoft.com/office/officeart/2009/layout/CircleArrowProcess"/>
    <dgm:cxn modelId="{2CBD83C7-7009-47D1-AAFD-8B264CFBCA94}" type="presOf" srcId="{F14662EF-FA32-41CD-947E-7A4DE8FD5051}" destId="{BB1979D5-42B2-46B7-99A8-4B7EBA661A45}" srcOrd="0" destOrd="0" presId="urn:microsoft.com/office/officeart/2009/layout/CircleArrowProcess"/>
    <dgm:cxn modelId="{132092EC-9633-4C36-B639-53250579073F}" srcId="{7A43D09A-FE7E-43DA-A76D-24BC836B6EFA}" destId="{A5037825-8D40-494F-88A2-EF5374A46A0E}" srcOrd="3" destOrd="0" parTransId="{2DC6A321-B0E2-45C1-AAE0-5BDF5778C3C2}" sibTransId="{315BF928-31B6-4CC3-9158-976435593E44}"/>
    <dgm:cxn modelId="{D296B3FB-DE97-4BDC-A897-637EA3B436D6}" srcId="{7A43D09A-FE7E-43DA-A76D-24BC836B6EFA}" destId="{5AB3841F-AECF-42E2-BB38-0A1563EB3E8F}" srcOrd="0" destOrd="0" parTransId="{715B7ECC-5707-481F-AA06-8602B2C575E4}" sibTransId="{2C74BA1A-047D-4D88-9192-4D27827AEE4B}"/>
    <dgm:cxn modelId="{35B517DF-B55E-4A9D-ADC8-80984F9B4487}" type="presParOf" srcId="{D47656E4-9D30-476B-A9E2-E2A5457D64A5}" destId="{94F238D0-5A6A-4701-8B30-52F57D1F9593}" srcOrd="0" destOrd="0" presId="urn:microsoft.com/office/officeart/2009/layout/CircleArrowProcess"/>
    <dgm:cxn modelId="{AF1CD202-FA60-4A4F-90F9-0E5DED101174}" type="presParOf" srcId="{94F238D0-5A6A-4701-8B30-52F57D1F9593}" destId="{D32B4141-2543-4563-96B3-E4905453C949}" srcOrd="0" destOrd="0" presId="urn:microsoft.com/office/officeart/2009/layout/CircleArrowProcess"/>
    <dgm:cxn modelId="{FFDA5E36-563A-4598-A0AB-84CE805D39C6}" type="presParOf" srcId="{D47656E4-9D30-476B-A9E2-E2A5457D64A5}" destId="{C4C5BBE2-F1F5-423E-8CE3-CE6D41D6608F}" srcOrd="1" destOrd="0" presId="urn:microsoft.com/office/officeart/2009/layout/CircleArrowProcess"/>
    <dgm:cxn modelId="{372FF019-09B7-445A-AA85-68754C34D28B}" type="presParOf" srcId="{D47656E4-9D30-476B-A9E2-E2A5457D64A5}" destId="{CA1136D6-C334-4D7D-BC28-3D0F4B9B2F26}" srcOrd="2" destOrd="0" presId="urn:microsoft.com/office/officeart/2009/layout/CircleArrowProcess"/>
    <dgm:cxn modelId="{B35ABFF5-EBD0-4D73-8D5C-6CBBA70AF452}" type="presParOf" srcId="{CA1136D6-C334-4D7D-BC28-3D0F4B9B2F26}" destId="{96AEA3C7-E837-492B-9778-2DA7C6C14357}" srcOrd="0" destOrd="0" presId="urn:microsoft.com/office/officeart/2009/layout/CircleArrowProcess"/>
    <dgm:cxn modelId="{AEB21C7F-0B79-48FD-9316-ACC98ACDA9B3}" type="presParOf" srcId="{D47656E4-9D30-476B-A9E2-E2A5457D64A5}" destId="{181DE37D-FB3F-422C-B809-13BD19A3C297}" srcOrd="3" destOrd="0" presId="urn:microsoft.com/office/officeart/2009/layout/CircleArrowProcess"/>
    <dgm:cxn modelId="{9693E99D-B468-4CC6-B11C-7FD55211DA0D}" type="presParOf" srcId="{D47656E4-9D30-476B-A9E2-E2A5457D64A5}" destId="{0A7FA819-5808-4AE3-8771-D2900A946D81}" srcOrd="4" destOrd="0" presId="urn:microsoft.com/office/officeart/2009/layout/CircleArrowProcess"/>
    <dgm:cxn modelId="{66600BB6-3485-419E-A2B9-D3C25D25DF76}" type="presParOf" srcId="{0A7FA819-5808-4AE3-8771-D2900A946D81}" destId="{DF0C2C21-91DE-413B-9283-0AE29988E995}" srcOrd="0" destOrd="0" presId="urn:microsoft.com/office/officeart/2009/layout/CircleArrowProcess"/>
    <dgm:cxn modelId="{47F5B997-04B9-4429-8D7E-FE1954625432}" type="presParOf" srcId="{D47656E4-9D30-476B-A9E2-E2A5457D64A5}" destId="{BB1979D5-42B2-46B7-99A8-4B7EBA661A45}" srcOrd="5" destOrd="0" presId="urn:microsoft.com/office/officeart/2009/layout/CircleArrowProcess"/>
    <dgm:cxn modelId="{4A7F1952-468E-4E64-865D-51B0696AC844}" type="presParOf" srcId="{D47656E4-9D30-476B-A9E2-E2A5457D64A5}" destId="{638D65D2-D3E9-4354-830D-727A39DE5D45}" srcOrd="6" destOrd="0" presId="urn:microsoft.com/office/officeart/2009/layout/CircleArrowProcess"/>
    <dgm:cxn modelId="{AF90F7D4-37F3-44E6-AF7A-9807FCF6F062}" type="presParOf" srcId="{638D65D2-D3E9-4354-830D-727A39DE5D45}" destId="{9B825E8C-3DBB-4216-8E70-D48D31A5A318}" srcOrd="0" destOrd="0" presId="urn:microsoft.com/office/officeart/2009/layout/CircleArrowProcess"/>
    <dgm:cxn modelId="{03DDBABD-274A-4445-BB0A-CA71E64B2172}" type="presParOf" srcId="{D47656E4-9D30-476B-A9E2-E2A5457D64A5}" destId="{0115007B-3441-4ECB-BDD2-63D6C65C7477}" srcOrd="7" destOrd="0" presId="urn:microsoft.com/office/officeart/2009/layout/CircleArrowProcess"/>
    <dgm:cxn modelId="{628E8E7B-4893-4B79-91B3-64C9979D2B5D}" type="presParOf" srcId="{D47656E4-9D30-476B-A9E2-E2A5457D64A5}" destId="{B3985F92-CF7B-4090-BAF8-F2783ACC42DF}" srcOrd="8" destOrd="0" presId="urn:microsoft.com/office/officeart/2009/layout/CircleArrowProcess"/>
    <dgm:cxn modelId="{A700E6C4-7A0A-49C7-9C69-DAD7B6BBAABB}" type="presParOf" srcId="{B3985F92-CF7B-4090-BAF8-F2783ACC42DF}" destId="{18919EE7-CD5A-47B4-BF3C-3CD8046BA432}" srcOrd="0" destOrd="0" presId="urn:microsoft.com/office/officeart/2009/layout/CircleArrowProcess"/>
    <dgm:cxn modelId="{62FD4F19-5C01-42C0-B3FD-C1A00C78838E}" type="presParOf" srcId="{D47656E4-9D30-476B-A9E2-E2A5457D64A5}" destId="{759A9B6C-CFCF-4CEC-81B3-B7E9125A24A7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2F7897-2657-1444-A2D7-772CA533BFED}">
      <dsp:nvSpPr>
        <dsp:cNvPr id="0" name=""/>
        <dsp:cNvSpPr/>
      </dsp:nvSpPr>
      <dsp:spPr>
        <a:xfrm>
          <a:off x="222" y="117232"/>
          <a:ext cx="867266" cy="520360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Memenuhi</a:t>
          </a:r>
          <a:r>
            <a:rPr lang="en-US" sz="800" kern="1200" dirty="0"/>
            <a:t> </a:t>
          </a:r>
          <a:r>
            <a:rPr lang="en-US" sz="800" kern="1200" dirty="0" err="1"/>
            <a:t>Standar</a:t>
          </a:r>
          <a:r>
            <a:rPr lang="en-US" sz="800" kern="1200" dirty="0"/>
            <a:t> Data</a:t>
          </a:r>
        </a:p>
      </dsp:txBody>
      <dsp:txXfrm>
        <a:off x="222" y="117232"/>
        <a:ext cx="867266" cy="520360"/>
      </dsp:txXfrm>
    </dsp:sp>
    <dsp:sp modelId="{C0F4B3F4-4EF8-9E47-8A66-AF7944075F48}">
      <dsp:nvSpPr>
        <dsp:cNvPr id="0" name=""/>
        <dsp:cNvSpPr/>
      </dsp:nvSpPr>
      <dsp:spPr>
        <a:xfrm>
          <a:off x="954215" y="117232"/>
          <a:ext cx="867266" cy="520360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/>
            <a:t>Memiliki Metadata</a:t>
          </a:r>
        </a:p>
      </dsp:txBody>
      <dsp:txXfrm>
        <a:off x="954215" y="117232"/>
        <a:ext cx="867266" cy="520360"/>
      </dsp:txXfrm>
    </dsp:sp>
    <dsp:sp modelId="{9E3AEB08-7618-3243-B82D-17481FD458E3}">
      <dsp:nvSpPr>
        <dsp:cNvPr id="0" name=""/>
        <dsp:cNvSpPr/>
      </dsp:nvSpPr>
      <dsp:spPr>
        <a:xfrm>
          <a:off x="222" y="724319"/>
          <a:ext cx="867266" cy="520360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/>
            <a:t>Memenuhi kaidah Interoperabilitas Data</a:t>
          </a:r>
        </a:p>
      </dsp:txBody>
      <dsp:txXfrm>
        <a:off x="222" y="724319"/>
        <a:ext cx="867266" cy="520360"/>
      </dsp:txXfrm>
    </dsp:sp>
    <dsp:sp modelId="{216B5D67-AEE6-BC47-82D7-E683EA1605BF}">
      <dsp:nvSpPr>
        <dsp:cNvPr id="0" name=""/>
        <dsp:cNvSpPr/>
      </dsp:nvSpPr>
      <dsp:spPr>
        <a:xfrm>
          <a:off x="954215" y="724319"/>
          <a:ext cx="867266" cy="520360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 err="1"/>
            <a:t>Menggunakan</a:t>
          </a:r>
          <a:r>
            <a:rPr lang="en-GB" sz="800" kern="1200" dirty="0"/>
            <a:t> </a:t>
          </a:r>
          <a:r>
            <a:rPr lang="en-GB" sz="800" kern="1200" dirty="0" err="1"/>
            <a:t>Kode</a:t>
          </a:r>
          <a:r>
            <a:rPr lang="en-GB" sz="800" kern="1200" dirty="0"/>
            <a:t> </a:t>
          </a:r>
          <a:r>
            <a:rPr lang="en-GB" sz="800" kern="1200" dirty="0" err="1"/>
            <a:t>Referensi</a:t>
          </a:r>
          <a:r>
            <a:rPr lang="en-GB" sz="800" kern="1200" dirty="0"/>
            <a:t>  </a:t>
          </a:r>
          <a:r>
            <a:rPr lang="en-GB" sz="800" kern="1200" dirty="0" err="1"/>
            <a:t>dan</a:t>
          </a:r>
          <a:r>
            <a:rPr lang="en-GB" sz="800" kern="1200" dirty="0"/>
            <a:t>/</a:t>
          </a:r>
          <a:r>
            <a:rPr lang="en-GB" sz="800" kern="1200" dirty="0" err="1"/>
            <a:t>atau</a:t>
          </a:r>
          <a:r>
            <a:rPr lang="en-GB" sz="800" kern="1200" dirty="0"/>
            <a:t> Data </a:t>
          </a:r>
          <a:r>
            <a:rPr lang="en-GB" sz="800" kern="1200" dirty="0" err="1"/>
            <a:t>Induk</a:t>
          </a:r>
          <a:endParaRPr lang="en-US" sz="800" kern="1200" dirty="0"/>
        </a:p>
      </dsp:txBody>
      <dsp:txXfrm>
        <a:off x="954215" y="724319"/>
        <a:ext cx="867266" cy="5203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2B4141-2543-4563-96B3-E4905453C949}">
      <dsp:nvSpPr>
        <dsp:cNvPr id="0" name=""/>
        <dsp:cNvSpPr/>
      </dsp:nvSpPr>
      <dsp:spPr>
        <a:xfrm>
          <a:off x="2376159" y="0"/>
          <a:ext cx="1227489" cy="122755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4C5BBE2-F1F5-423E-8CE3-CE6D41D6608F}">
      <dsp:nvSpPr>
        <dsp:cNvPr id="0" name=""/>
        <dsp:cNvSpPr/>
      </dsp:nvSpPr>
      <dsp:spPr>
        <a:xfrm>
          <a:off x="2647169" y="444581"/>
          <a:ext cx="685008" cy="342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kern="1200"/>
            <a:t>Pengumpulan</a:t>
          </a:r>
        </a:p>
      </dsp:txBody>
      <dsp:txXfrm>
        <a:off x="2647169" y="444581"/>
        <a:ext cx="685008" cy="342351"/>
      </dsp:txXfrm>
    </dsp:sp>
    <dsp:sp modelId="{96AEA3C7-E837-492B-9778-2DA7C6C14357}">
      <dsp:nvSpPr>
        <dsp:cNvPr id="0" name=""/>
        <dsp:cNvSpPr/>
      </dsp:nvSpPr>
      <dsp:spPr>
        <a:xfrm>
          <a:off x="2035151" y="705307"/>
          <a:ext cx="1227489" cy="122755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81DE37D-FB3F-422C-B809-13BD19A3C297}">
      <dsp:nvSpPr>
        <dsp:cNvPr id="0" name=""/>
        <dsp:cNvSpPr/>
      </dsp:nvSpPr>
      <dsp:spPr>
        <a:xfrm>
          <a:off x="2304779" y="1151473"/>
          <a:ext cx="685008" cy="342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kern="1200"/>
            <a:t>Pengolahan</a:t>
          </a:r>
        </a:p>
      </dsp:txBody>
      <dsp:txXfrm>
        <a:off x="2304779" y="1151473"/>
        <a:ext cx="685008" cy="342351"/>
      </dsp:txXfrm>
    </dsp:sp>
    <dsp:sp modelId="{DF0C2C21-91DE-413B-9283-0AE29988E995}">
      <dsp:nvSpPr>
        <dsp:cNvPr id="0" name=""/>
        <dsp:cNvSpPr/>
      </dsp:nvSpPr>
      <dsp:spPr>
        <a:xfrm>
          <a:off x="2376159" y="1413784"/>
          <a:ext cx="1227489" cy="1227551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B1979D5-42B2-46B7-99A8-4B7EBA661A45}">
      <dsp:nvSpPr>
        <dsp:cNvPr id="0" name=""/>
        <dsp:cNvSpPr/>
      </dsp:nvSpPr>
      <dsp:spPr>
        <a:xfrm>
          <a:off x="2647169" y="1857969"/>
          <a:ext cx="685008" cy="342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kern="1200"/>
            <a:t>Verifikasi &amp; Validasi</a:t>
          </a:r>
        </a:p>
      </dsp:txBody>
      <dsp:txXfrm>
        <a:off x="2647169" y="1857969"/>
        <a:ext cx="685008" cy="342351"/>
      </dsp:txXfrm>
    </dsp:sp>
    <dsp:sp modelId="{9B825E8C-3DBB-4216-8E70-D48D31A5A318}">
      <dsp:nvSpPr>
        <dsp:cNvPr id="0" name=""/>
        <dsp:cNvSpPr/>
      </dsp:nvSpPr>
      <dsp:spPr>
        <a:xfrm>
          <a:off x="2035151" y="2120280"/>
          <a:ext cx="1227489" cy="122755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115007B-3441-4ECB-BDD2-63D6C65C7477}">
      <dsp:nvSpPr>
        <dsp:cNvPr id="0" name=""/>
        <dsp:cNvSpPr/>
      </dsp:nvSpPr>
      <dsp:spPr>
        <a:xfrm>
          <a:off x="2304779" y="2564861"/>
          <a:ext cx="685008" cy="342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kern="1200"/>
            <a:t>Diseminasi</a:t>
          </a:r>
        </a:p>
      </dsp:txBody>
      <dsp:txXfrm>
        <a:off x="2304779" y="2564861"/>
        <a:ext cx="685008" cy="342351"/>
      </dsp:txXfrm>
    </dsp:sp>
    <dsp:sp modelId="{18919EE7-CD5A-47B4-BF3C-3CD8046BA432}">
      <dsp:nvSpPr>
        <dsp:cNvPr id="0" name=""/>
        <dsp:cNvSpPr/>
      </dsp:nvSpPr>
      <dsp:spPr>
        <a:xfrm>
          <a:off x="2463425" y="2907212"/>
          <a:ext cx="1054568" cy="1055187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59A9B6C-CFCF-4CEC-81B3-B7E9125A24A7}">
      <dsp:nvSpPr>
        <dsp:cNvPr id="0" name=""/>
        <dsp:cNvSpPr/>
      </dsp:nvSpPr>
      <dsp:spPr>
        <a:xfrm>
          <a:off x="2647169" y="3271753"/>
          <a:ext cx="685008" cy="342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kern="1200"/>
            <a:t>Analisis Data</a:t>
          </a:r>
        </a:p>
      </dsp:txBody>
      <dsp:txXfrm>
        <a:off x="2647169" y="3271753"/>
        <a:ext cx="685008" cy="3423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255916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3" name="Google Shape;6233;g86865d4646_0_229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34" name="Google Shape;6234;g86865d4646_0_229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8c7ef38d1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8c7ef38d1c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8c7ef38d1c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8c7ef38d1c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8c7ef38d1c_0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8c7ef38d1c_0_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3977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8c7ef38d1c_0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8c7ef38d1c_0_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31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8c7ef38d1c_0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8c7ef38d1c_0_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8c7ef38d1c_0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8c7ef38d1c_0_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38094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189780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93135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>
            <a:off x="-643491" y="243550"/>
            <a:ext cx="6568991" cy="4899985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581000" y="838988"/>
            <a:ext cx="4353900" cy="16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20000" y="3580013"/>
            <a:ext cx="2859600" cy="9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5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/>
          <p:nvPr/>
        </p:nvSpPr>
        <p:spPr>
          <a:xfrm>
            <a:off x="2076450" y="-988225"/>
            <a:ext cx="7160970" cy="6131740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title" hasCustomPrompt="1"/>
          </p:nvPr>
        </p:nvSpPr>
        <p:spPr>
          <a:xfrm>
            <a:off x="720000" y="618338"/>
            <a:ext cx="4032600" cy="80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2" name="Google Shape;52;p11"/>
          <p:cNvSpPr txBox="1">
            <a:spLocks noGrp="1"/>
          </p:cNvSpPr>
          <p:nvPr>
            <p:ph type="subTitle" idx="1"/>
          </p:nvPr>
        </p:nvSpPr>
        <p:spPr>
          <a:xfrm>
            <a:off x="720000" y="1424438"/>
            <a:ext cx="4306800" cy="42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1955538"/>
            <a:ext cx="4032600" cy="80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>
            <a:spLocks noGrp="1"/>
          </p:cNvSpPr>
          <p:nvPr>
            <p:ph type="subTitle" idx="3"/>
          </p:nvPr>
        </p:nvSpPr>
        <p:spPr>
          <a:xfrm>
            <a:off x="720000" y="2761650"/>
            <a:ext cx="4306800" cy="42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title" idx="4" hasCustomPrompt="1"/>
          </p:nvPr>
        </p:nvSpPr>
        <p:spPr>
          <a:xfrm>
            <a:off x="720000" y="3292763"/>
            <a:ext cx="4032600" cy="80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>
            <a:spLocks noGrp="1"/>
          </p:cNvSpPr>
          <p:nvPr>
            <p:ph type="subTitle" idx="5"/>
          </p:nvPr>
        </p:nvSpPr>
        <p:spPr>
          <a:xfrm>
            <a:off x="720000" y="4098863"/>
            <a:ext cx="4310400" cy="42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5">
    <p:bg>
      <p:bgPr>
        <a:solidFill>
          <a:schemeClr val="l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/>
          <p:nvPr/>
        </p:nvSpPr>
        <p:spPr>
          <a:xfrm rot="-308984" flipH="1">
            <a:off x="3376794" y="154281"/>
            <a:ext cx="8069112" cy="5528315"/>
          </a:xfrm>
          <a:custGeom>
            <a:avLst/>
            <a:gdLst/>
            <a:ahLst/>
            <a:cxnLst/>
            <a:rect l="l" t="t" r="r" b="b"/>
            <a:pathLst>
              <a:path w="131806" h="90303" extrusionOk="0">
                <a:moveTo>
                  <a:pt x="4737" y="90001"/>
                </a:moveTo>
                <a:cubicBezTo>
                  <a:pt x="1354" y="84087"/>
                  <a:pt x="0" y="77094"/>
                  <a:pt x="602" y="70327"/>
                </a:cubicBezTo>
                <a:cubicBezTo>
                  <a:pt x="928" y="66768"/>
                  <a:pt x="1755" y="63184"/>
                  <a:pt x="3183" y="59926"/>
                </a:cubicBezTo>
                <a:cubicBezTo>
                  <a:pt x="4537" y="56843"/>
                  <a:pt x="6366" y="53986"/>
                  <a:pt x="6216" y="50502"/>
                </a:cubicBezTo>
                <a:cubicBezTo>
                  <a:pt x="6066" y="47069"/>
                  <a:pt x="4035" y="43635"/>
                  <a:pt x="5138" y="40377"/>
                </a:cubicBezTo>
                <a:cubicBezTo>
                  <a:pt x="7143" y="34337"/>
                  <a:pt x="16291" y="34212"/>
                  <a:pt x="21128" y="31881"/>
                </a:cubicBezTo>
                <a:cubicBezTo>
                  <a:pt x="28046" y="28573"/>
                  <a:pt x="29675" y="21931"/>
                  <a:pt x="33309" y="15866"/>
                </a:cubicBezTo>
                <a:cubicBezTo>
                  <a:pt x="36943" y="9826"/>
                  <a:pt x="42482" y="4838"/>
                  <a:pt x="49123" y="2407"/>
                </a:cubicBezTo>
                <a:cubicBezTo>
                  <a:pt x="55765" y="1"/>
                  <a:pt x="63459" y="302"/>
                  <a:pt x="69600" y="3760"/>
                </a:cubicBezTo>
                <a:cubicBezTo>
                  <a:pt x="72632" y="5465"/>
                  <a:pt x="74537" y="7545"/>
                  <a:pt x="76066" y="10653"/>
                </a:cubicBezTo>
                <a:cubicBezTo>
                  <a:pt x="77219" y="12983"/>
                  <a:pt x="78347" y="15490"/>
                  <a:pt x="80502" y="16943"/>
                </a:cubicBezTo>
                <a:cubicBezTo>
                  <a:pt x="83184" y="18748"/>
                  <a:pt x="86467" y="18222"/>
                  <a:pt x="89525" y="18472"/>
                </a:cubicBezTo>
                <a:cubicBezTo>
                  <a:pt x="96392" y="19049"/>
                  <a:pt x="103284" y="21480"/>
                  <a:pt x="108472" y="26116"/>
                </a:cubicBezTo>
                <a:cubicBezTo>
                  <a:pt x="110953" y="28372"/>
                  <a:pt x="112983" y="31129"/>
                  <a:pt x="114312" y="34212"/>
                </a:cubicBezTo>
                <a:cubicBezTo>
                  <a:pt x="115640" y="37269"/>
                  <a:pt x="116292" y="40703"/>
                  <a:pt x="118272" y="43410"/>
                </a:cubicBezTo>
                <a:cubicBezTo>
                  <a:pt x="120202" y="46041"/>
                  <a:pt x="123234" y="47620"/>
                  <a:pt x="125039" y="50352"/>
                </a:cubicBezTo>
                <a:cubicBezTo>
                  <a:pt x="127395" y="53886"/>
                  <a:pt x="125415" y="57771"/>
                  <a:pt x="125941" y="61630"/>
                </a:cubicBezTo>
                <a:cubicBezTo>
                  <a:pt x="126768" y="67746"/>
                  <a:pt x="131806" y="76342"/>
                  <a:pt x="127420" y="82182"/>
                </a:cubicBezTo>
                <a:cubicBezTo>
                  <a:pt x="125665" y="84538"/>
                  <a:pt x="123109" y="84312"/>
                  <a:pt x="120427" y="84287"/>
                </a:cubicBezTo>
                <a:cubicBezTo>
                  <a:pt x="116943" y="84287"/>
                  <a:pt x="113159" y="84011"/>
                  <a:pt x="109826" y="82959"/>
                </a:cubicBezTo>
                <a:cubicBezTo>
                  <a:pt x="106943" y="82031"/>
                  <a:pt x="104161" y="80879"/>
                  <a:pt x="101129" y="80753"/>
                </a:cubicBezTo>
                <a:cubicBezTo>
                  <a:pt x="98898" y="80653"/>
                  <a:pt x="96642" y="80478"/>
                  <a:pt x="94412" y="80453"/>
                </a:cubicBezTo>
                <a:cubicBezTo>
                  <a:pt x="92983" y="80427"/>
                  <a:pt x="91480" y="80854"/>
                  <a:pt x="90026" y="81004"/>
                </a:cubicBezTo>
                <a:lnTo>
                  <a:pt x="80903" y="81956"/>
                </a:lnTo>
                <a:cubicBezTo>
                  <a:pt x="74161" y="82683"/>
                  <a:pt x="67394" y="83385"/>
                  <a:pt x="60652" y="84112"/>
                </a:cubicBezTo>
                <a:cubicBezTo>
                  <a:pt x="47745" y="85465"/>
                  <a:pt x="34863" y="86818"/>
                  <a:pt x="21955" y="88197"/>
                </a:cubicBezTo>
                <a:cubicBezTo>
                  <a:pt x="17795" y="88623"/>
                  <a:pt x="13609" y="89074"/>
                  <a:pt x="9424" y="89525"/>
                </a:cubicBezTo>
                <a:cubicBezTo>
                  <a:pt x="9098" y="89550"/>
                  <a:pt x="4888" y="90302"/>
                  <a:pt x="4737" y="900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2" hasCustomPrompt="1"/>
          </p:nvPr>
        </p:nvSpPr>
        <p:spPr>
          <a:xfrm>
            <a:off x="831026" y="1781025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1"/>
          </p:nvPr>
        </p:nvSpPr>
        <p:spPr>
          <a:xfrm>
            <a:off x="1641650" y="1781025"/>
            <a:ext cx="27381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3"/>
          </p:nvPr>
        </p:nvSpPr>
        <p:spPr>
          <a:xfrm>
            <a:off x="1641625" y="2398255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4" hasCustomPrompt="1"/>
          </p:nvPr>
        </p:nvSpPr>
        <p:spPr>
          <a:xfrm>
            <a:off x="4790389" y="1781032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5"/>
          </p:nvPr>
        </p:nvSpPr>
        <p:spPr>
          <a:xfrm>
            <a:off x="5574884" y="1781025"/>
            <a:ext cx="27381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6"/>
          </p:nvPr>
        </p:nvSpPr>
        <p:spPr>
          <a:xfrm>
            <a:off x="5574875" y="2398255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7" hasCustomPrompt="1"/>
          </p:nvPr>
        </p:nvSpPr>
        <p:spPr>
          <a:xfrm>
            <a:off x="831025" y="3456500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8"/>
          </p:nvPr>
        </p:nvSpPr>
        <p:spPr>
          <a:xfrm>
            <a:off x="1641625" y="3456500"/>
            <a:ext cx="17958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9"/>
          </p:nvPr>
        </p:nvSpPr>
        <p:spPr>
          <a:xfrm>
            <a:off x="1641625" y="4073732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 idx="13" hasCustomPrompt="1"/>
          </p:nvPr>
        </p:nvSpPr>
        <p:spPr>
          <a:xfrm>
            <a:off x="4790360" y="3456507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14"/>
          </p:nvPr>
        </p:nvSpPr>
        <p:spPr>
          <a:xfrm>
            <a:off x="5574875" y="3456500"/>
            <a:ext cx="20913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15"/>
          </p:nvPr>
        </p:nvSpPr>
        <p:spPr>
          <a:xfrm>
            <a:off x="5574875" y="4073732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6_1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/>
          <p:nvPr/>
        </p:nvSpPr>
        <p:spPr>
          <a:xfrm flipH="1">
            <a:off x="-26925" y="2881800"/>
            <a:ext cx="2650881" cy="2269876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4"/>
          <p:cNvSpPr/>
          <p:nvPr/>
        </p:nvSpPr>
        <p:spPr>
          <a:xfrm rot="10800000" flipH="1">
            <a:off x="6529475" y="0"/>
            <a:ext cx="2650881" cy="2269876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title"/>
          </p:nvPr>
        </p:nvSpPr>
        <p:spPr>
          <a:xfrm>
            <a:off x="720000" y="54655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subTitle" idx="1"/>
          </p:nvPr>
        </p:nvSpPr>
        <p:spPr>
          <a:xfrm>
            <a:off x="720000" y="3711300"/>
            <a:ext cx="2277600" cy="3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subTitle" idx="2"/>
          </p:nvPr>
        </p:nvSpPr>
        <p:spPr>
          <a:xfrm>
            <a:off x="3433200" y="3711300"/>
            <a:ext cx="2277600" cy="3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ubTitle" idx="3"/>
          </p:nvPr>
        </p:nvSpPr>
        <p:spPr>
          <a:xfrm>
            <a:off x="6146400" y="3711300"/>
            <a:ext cx="2277600" cy="3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subTitle" idx="4"/>
          </p:nvPr>
        </p:nvSpPr>
        <p:spPr>
          <a:xfrm>
            <a:off x="720000" y="4141500"/>
            <a:ext cx="22776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subTitle" idx="5"/>
          </p:nvPr>
        </p:nvSpPr>
        <p:spPr>
          <a:xfrm>
            <a:off x="3433200" y="4141500"/>
            <a:ext cx="22776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subTitle" idx="6"/>
          </p:nvPr>
        </p:nvSpPr>
        <p:spPr>
          <a:xfrm>
            <a:off x="6146400" y="4141500"/>
            <a:ext cx="22776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subTitle" idx="7"/>
          </p:nvPr>
        </p:nvSpPr>
        <p:spPr>
          <a:xfrm>
            <a:off x="720000" y="1989600"/>
            <a:ext cx="2277600" cy="3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14"/>
          <p:cNvSpPr txBox="1">
            <a:spLocks noGrp="1"/>
          </p:cNvSpPr>
          <p:nvPr>
            <p:ph type="subTitle" idx="8"/>
          </p:nvPr>
        </p:nvSpPr>
        <p:spPr>
          <a:xfrm>
            <a:off x="3433200" y="1989600"/>
            <a:ext cx="2277600" cy="3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5" name="Google Shape;85;p14"/>
          <p:cNvSpPr txBox="1">
            <a:spLocks noGrp="1"/>
          </p:cNvSpPr>
          <p:nvPr>
            <p:ph type="subTitle" idx="9"/>
          </p:nvPr>
        </p:nvSpPr>
        <p:spPr>
          <a:xfrm>
            <a:off x="6146400" y="1989600"/>
            <a:ext cx="2277600" cy="3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subTitle" idx="13"/>
          </p:nvPr>
        </p:nvSpPr>
        <p:spPr>
          <a:xfrm>
            <a:off x="720000" y="2419800"/>
            <a:ext cx="22776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subTitle" idx="14"/>
          </p:nvPr>
        </p:nvSpPr>
        <p:spPr>
          <a:xfrm>
            <a:off x="3433200" y="2419800"/>
            <a:ext cx="22776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subTitle" idx="15"/>
          </p:nvPr>
        </p:nvSpPr>
        <p:spPr>
          <a:xfrm>
            <a:off x="6146400" y="2419800"/>
            <a:ext cx="22776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Design 1">
  <p:cSld name="CUSTOM_4_1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/>
          <p:nvPr/>
        </p:nvSpPr>
        <p:spPr>
          <a:xfrm rot="10800000">
            <a:off x="-269600" y="0"/>
            <a:ext cx="2650881" cy="2269876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7"/>
          <p:cNvSpPr/>
          <p:nvPr/>
        </p:nvSpPr>
        <p:spPr>
          <a:xfrm>
            <a:off x="3213202" y="0"/>
            <a:ext cx="6007006" cy="5143633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CUSTOM_9_1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/>
          <p:nvPr/>
        </p:nvSpPr>
        <p:spPr>
          <a:xfrm flipH="1">
            <a:off x="3454250" y="1176626"/>
            <a:ext cx="7340216" cy="4171360"/>
          </a:xfrm>
          <a:custGeom>
            <a:avLst/>
            <a:gdLst/>
            <a:ahLst/>
            <a:cxnLst/>
            <a:rect l="l" t="t" r="r" b="b"/>
            <a:pathLst>
              <a:path w="135616" h="77069" extrusionOk="0">
                <a:moveTo>
                  <a:pt x="110703" y="61981"/>
                </a:moveTo>
                <a:cubicBezTo>
                  <a:pt x="106869" y="63560"/>
                  <a:pt x="102909" y="64888"/>
                  <a:pt x="99275" y="66893"/>
                </a:cubicBezTo>
                <a:cubicBezTo>
                  <a:pt x="94688" y="69400"/>
                  <a:pt x="90854" y="72633"/>
                  <a:pt x="85640" y="73961"/>
                </a:cubicBezTo>
                <a:cubicBezTo>
                  <a:pt x="82132" y="74863"/>
                  <a:pt x="78397" y="74838"/>
                  <a:pt x="74813" y="75339"/>
                </a:cubicBezTo>
                <a:cubicBezTo>
                  <a:pt x="70878" y="75891"/>
                  <a:pt x="66944" y="76542"/>
                  <a:pt x="62984" y="76793"/>
                </a:cubicBezTo>
                <a:cubicBezTo>
                  <a:pt x="62733" y="76818"/>
                  <a:pt x="62482" y="76818"/>
                  <a:pt x="62257" y="76818"/>
                </a:cubicBezTo>
                <a:cubicBezTo>
                  <a:pt x="61004" y="76893"/>
                  <a:pt x="59776" y="76943"/>
                  <a:pt x="58548" y="76969"/>
                </a:cubicBezTo>
                <a:cubicBezTo>
                  <a:pt x="58322" y="76994"/>
                  <a:pt x="58071" y="76994"/>
                  <a:pt x="57846" y="76994"/>
                </a:cubicBezTo>
                <a:cubicBezTo>
                  <a:pt x="57595" y="76994"/>
                  <a:pt x="57370" y="76994"/>
                  <a:pt x="57119" y="76994"/>
                </a:cubicBezTo>
                <a:cubicBezTo>
                  <a:pt x="56868" y="77019"/>
                  <a:pt x="56618" y="77019"/>
                  <a:pt x="56342" y="77019"/>
                </a:cubicBezTo>
                <a:cubicBezTo>
                  <a:pt x="41129" y="77069"/>
                  <a:pt x="25039" y="74262"/>
                  <a:pt x="12582" y="65039"/>
                </a:cubicBezTo>
                <a:cubicBezTo>
                  <a:pt x="10753" y="63660"/>
                  <a:pt x="8948" y="62131"/>
                  <a:pt x="7946" y="60076"/>
                </a:cubicBezTo>
                <a:cubicBezTo>
                  <a:pt x="7094" y="58322"/>
                  <a:pt x="6918" y="56342"/>
                  <a:pt x="6517" y="54437"/>
                </a:cubicBezTo>
                <a:cubicBezTo>
                  <a:pt x="6041" y="52282"/>
                  <a:pt x="5164" y="50302"/>
                  <a:pt x="3435" y="48848"/>
                </a:cubicBezTo>
                <a:cubicBezTo>
                  <a:pt x="1104" y="46893"/>
                  <a:pt x="1" y="45916"/>
                  <a:pt x="1229" y="42758"/>
                </a:cubicBezTo>
                <a:cubicBezTo>
                  <a:pt x="5089" y="32733"/>
                  <a:pt x="12432" y="24261"/>
                  <a:pt x="21154" y="17996"/>
                </a:cubicBezTo>
                <a:cubicBezTo>
                  <a:pt x="33309" y="9249"/>
                  <a:pt x="48172" y="4286"/>
                  <a:pt x="62808" y="1880"/>
                </a:cubicBezTo>
                <a:cubicBezTo>
                  <a:pt x="70979" y="527"/>
                  <a:pt x="79300" y="1"/>
                  <a:pt x="87595" y="452"/>
                </a:cubicBezTo>
                <a:cubicBezTo>
                  <a:pt x="89575" y="552"/>
                  <a:pt x="91555" y="702"/>
                  <a:pt x="93510" y="928"/>
                </a:cubicBezTo>
                <a:cubicBezTo>
                  <a:pt x="95390" y="1129"/>
                  <a:pt x="97295" y="1605"/>
                  <a:pt x="99149" y="1555"/>
                </a:cubicBezTo>
                <a:cubicBezTo>
                  <a:pt x="103861" y="1404"/>
                  <a:pt x="108874" y="2306"/>
                  <a:pt x="113360" y="3660"/>
                </a:cubicBezTo>
                <a:cubicBezTo>
                  <a:pt x="116367" y="4562"/>
                  <a:pt x="120854" y="5489"/>
                  <a:pt x="122132" y="8773"/>
                </a:cubicBezTo>
                <a:cubicBezTo>
                  <a:pt x="122558" y="9825"/>
                  <a:pt x="123009" y="10778"/>
                  <a:pt x="123736" y="11655"/>
                </a:cubicBezTo>
                <a:cubicBezTo>
                  <a:pt x="124789" y="13008"/>
                  <a:pt x="126493" y="13184"/>
                  <a:pt x="127871" y="13961"/>
                </a:cubicBezTo>
                <a:cubicBezTo>
                  <a:pt x="129400" y="14838"/>
                  <a:pt x="130754" y="16041"/>
                  <a:pt x="131781" y="17469"/>
                </a:cubicBezTo>
                <a:cubicBezTo>
                  <a:pt x="133285" y="19500"/>
                  <a:pt x="134137" y="21956"/>
                  <a:pt x="134563" y="24462"/>
                </a:cubicBezTo>
                <a:cubicBezTo>
                  <a:pt x="135290" y="28372"/>
                  <a:pt x="135616" y="32833"/>
                  <a:pt x="134638" y="36718"/>
                </a:cubicBezTo>
                <a:cubicBezTo>
                  <a:pt x="133636" y="40653"/>
                  <a:pt x="131706" y="44287"/>
                  <a:pt x="129325" y="47520"/>
                </a:cubicBezTo>
                <a:cubicBezTo>
                  <a:pt x="125114" y="53209"/>
                  <a:pt x="119701" y="57896"/>
                  <a:pt x="113285" y="60878"/>
                </a:cubicBezTo>
                <a:cubicBezTo>
                  <a:pt x="112433" y="61254"/>
                  <a:pt x="111555" y="61630"/>
                  <a:pt x="110703" y="6198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title"/>
          </p:nvPr>
        </p:nvSpPr>
        <p:spPr>
          <a:xfrm>
            <a:off x="3788125" y="1113900"/>
            <a:ext cx="4635600" cy="291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49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49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49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49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49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49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49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49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4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3_1_1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oogle Shape;131;p22"/>
          <p:cNvGrpSpPr/>
          <p:nvPr/>
        </p:nvGrpSpPr>
        <p:grpSpPr>
          <a:xfrm>
            <a:off x="3215200" y="0"/>
            <a:ext cx="6007006" cy="5143633"/>
            <a:chOff x="3215200" y="0"/>
            <a:chExt cx="6007006" cy="5143633"/>
          </a:xfrm>
        </p:grpSpPr>
        <p:sp>
          <p:nvSpPr>
            <p:cNvPr id="132" name="Google Shape;132;p22"/>
            <p:cNvSpPr/>
            <p:nvPr/>
          </p:nvSpPr>
          <p:spPr>
            <a:xfrm>
              <a:off x="3215200" y="0"/>
              <a:ext cx="6007006" cy="5143633"/>
            </a:xfrm>
            <a:custGeom>
              <a:avLst/>
              <a:gdLst/>
              <a:ahLst/>
              <a:cxnLst/>
              <a:rect l="l" t="t" r="r" b="b"/>
              <a:pathLst>
                <a:path w="157861" h="135172" extrusionOk="0">
                  <a:moveTo>
                    <a:pt x="144416" y="32024"/>
                  </a:moveTo>
                  <a:cubicBezTo>
                    <a:pt x="149529" y="48436"/>
                    <a:pt x="157860" y="81258"/>
                    <a:pt x="121477" y="72699"/>
                  </a:cubicBezTo>
                  <a:lnTo>
                    <a:pt x="121477" y="72699"/>
                  </a:lnTo>
                  <a:cubicBezTo>
                    <a:pt x="84386" y="63980"/>
                    <a:pt x="66856" y="57292"/>
                    <a:pt x="69001" y="77287"/>
                  </a:cubicBezTo>
                  <a:lnTo>
                    <a:pt x="69001" y="77287"/>
                  </a:lnTo>
                  <a:cubicBezTo>
                    <a:pt x="71010" y="95958"/>
                    <a:pt x="57155" y="92580"/>
                    <a:pt x="46518" y="89795"/>
                  </a:cubicBezTo>
                  <a:lnTo>
                    <a:pt x="46518" y="89795"/>
                  </a:lnTo>
                  <a:cubicBezTo>
                    <a:pt x="38050" y="87581"/>
                    <a:pt x="23419" y="86531"/>
                    <a:pt x="20018" y="94451"/>
                  </a:cubicBezTo>
                  <a:lnTo>
                    <a:pt x="20018" y="94451"/>
                  </a:lnTo>
                  <a:cubicBezTo>
                    <a:pt x="18671" y="97533"/>
                    <a:pt x="19813" y="102052"/>
                    <a:pt x="25063" y="108489"/>
                  </a:cubicBezTo>
                  <a:lnTo>
                    <a:pt x="25063" y="108489"/>
                  </a:lnTo>
                  <a:cubicBezTo>
                    <a:pt x="39716" y="126452"/>
                    <a:pt x="13125" y="135172"/>
                    <a:pt x="0" y="135172"/>
                  </a:cubicBezTo>
                  <a:lnTo>
                    <a:pt x="0" y="135172"/>
                  </a:lnTo>
                  <a:lnTo>
                    <a:pt x="155989" y="135172"/>
                  </a:lnTo>
                  <a:lnTo>
                    <a:pt x="155989" y="0"/>
                  </a:lnTo>
                  <a:cubicBezTo>
                    <a:pt x="155989" y="0"/>
                    <a:pt x="137568" y="10021"/>
                    <a:pt x="144416" y="32024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2"/>
            <p:cNvSpPr/>
            <p:nvPr/>
          </p:nvSpPr>
          <p:spPr>
            <a:xfrm rot="308951">
              <a:off x="4736893" y="868725"/>
              <a:ext cx="3664166" cy="2975304"/>
            </a:xfrm>
            <a:custGeom>
              <a:avLst/>
              <a:gdLst/>
              <a:ahLst/>
              <a:cxnLst/>
              <a:rect l="l" t="t" r="r" b="b"/>
              <a:pathLst>
                <a:path w="131806" h="90303" extrusionOk="0">
                  <a:moveTo>
                    <a:pt x="4737" y="90001"/>
                  </a:moveTo>
                  <a:cubicBezTo>
                    <a:pt x="1354" y="84087"/>
                    <a:pt x="0" y="77094"/>
                    <a:pt x="602" y="70327"/>
                  </a:cubicBezTo>
                  <a:cubicBezTo>
                    <a:pt x="928" y="66768"/>
                    <a:pt x="1755" y="63184"/>
                    <a:pt x="3183" y="59926"/>
                  </a:cubicBezTo>
                  <a:cubicBezTo>
                    <a:pt x="4537" y="56843"/>
                    <a:pt x="6366" y="53986"/>
                    <a:pt x="6216" y="50502"/>
                  </a:cubicBezTo>
                  <a:cubicBezTo>
                    <a:pt x="6066" y="47069"/>
                    <a:pt x="4035" y="43635"/>
                    <a:pt x="5138" y="40377"/>
                  </a:cubicBezTo>
                  <a:cubicBezTo>
                    <a:pt x="7143" y="34337"/>
                    <a:pt x="16291" y="34212"/>
                    <a:pt x="21128" y="31881"/>
                  </a:cubicBezTo>
                  <a:cubicBezTo>
                    <a:pt x="28046" y="28573"/>
                    <a:pt x="29675" y="21931"/>
                    <a:pt x="33309" y="15866"/>
                  </a:cubicBezTo>
                  <a:cubicBezTo>
                    <a:pt x="36943" y="9826"/>
                    <a:pt x="42482" y="4838"/>
                    <a:pt x="49123" y="2407"/>
                  </a:cubicBezTo>
                  <a:cubicBezTo>
                    <a:pt x="55765" y="1"/>
                    <a:pt x="63459" y="302"/>
                    <a:pt x="69600" y="3760"/>
                  </a:cubicBezTo>
                  <a:cubicBezTo>
                    <a:pt x="72632" y="5465"/>
                    <a:pt x="74537" y="7545"/>
                    <a:pt x="76066" y="10653"/>
                  </a:cubicBezTo>
                  <a:cubicBezTo>
                    <a:pt x="77219" y="12983"/>
                    <a:pt x="78347" y="15490"/>
                    <a:pt x="80502" y="16943"/>
                  </a:cubicBezTo>
                  <a:cubicBezTo>
                    <a:pt x="83184" y="18748"/>
                    <a:pt x="86467" y="18222"/>
                    <a:pt x="89525" y="18472"/>
                  </a:cubicBezTo>
                  <a:cubicBezTo>
                    <a:pt x="96392" y="19049"/>
                    <a:pt x="103284" y="21480"/>
                    <a:pt x="108472" y="26116"/>
                  </a:cubicBezTo>
                  <a:cubicBezTo>
                    <a:pt x="110953" y="28372"/>
                    <a:pt x="112983" y="31129"/>
                    <a:pt x="114312" y="34212"/>
                  </a:cubicBezTo>
                  <a:cubicBezTo>
                    <a:pt x="115640" y="37269"/>
                    <a:pt x="116292" y="40703"/>
                    <a:pt x="118272" y="43410"/>
                  </a:cubicBezTo>
                  <a:cubicBezTo>
                    <a:pt x="120202" y="46041"/>
                    <a:pt x="123234" y="47620"/>
                    <a:pt x="125039" y="50352"/>
                  </a:cubicBezTo>
                  <a:cubicBezTo>
                    <a:pt x="127395" y="53886"/>
                    <a:pt x="125415" y="57771"/>
                    <a:pt x="125941" y="61630"/>
                  </a:cubicBezTo>
                  <a:cubicBezTo>
                    <a:pt x="126768" y="67746"/>
                    <a:pt x="131806" y="76342"/>
                    <a:pt x="127420" y="82182"/>
                  </a:cubicBezTo>
                  <a:cubicBezTo>
                    <a:pt x="125665" y="84538"/>
                    <a:pt x="123109" y="84312"/>
                    <a:pt x="120427" y="84287"/>
                  </a:cubicBezTo>
                  <a:cubicBezTo>
                    <a:pt x="116943" y="84287"/>
                    <a:pt x="113159" y="84011"/>
                    <a:pt x="109826" y="82959"/>
                  </a:cubicBezTo>
                  <a:cubicBezTo>
                    <a:pt x="106943" y="82031"/>
                    <a:pt x="104161" y="80879"/>
                    <a:pt x="101129" y="80753"/>
                  </a:cubicBezTo>
                  <a:cubicBezTo>
                    <a:pt x="98898" y="80653"/>
                    <a:pt x="96642" y="80478"/>
                    <a:pt x="94412" y="80453"/>
                  </a:cubicBezTo>
                  <a:cubicBezTo>
                    <a:pt x="92983" y="80427"/>
                    <a:pt x="91480" y="80854"/>
                    <a:pt x="90026" y="81004"/>
                  </a:cubicBezTo>
                  <a:lnTo>
                    <a:pt x="80903" y="81956"/>
                  </a:lnTo>
                  <a:cubicBezTo>
                    <a:pt x="74161" y="82683"/>
                    <a:pt x="67394" y="83385"/>
                    <a:pt x="60652" y="84112"/>
                  </a:cubicBezTo>
                  <a:cubicBezTo>
                    <a:pt x="47745" y="85465"/>
                    <a:pt x="34863" y="86818"/>
                    <a:pt x="21955" y="88197"/>
                  </a:cubicBezTo>
                  <a:cubicBezTo>
                    <a:pt x="17795" y="88623"/>
                    <a:pt x="13609" y="89074"/>
                    <a:pt x="9424" y="89525"/>
                  </a:cubicBezTo>
                  <a:cubicBezTo>
                    <a:pt x="9098" y="89550"/>
                    <a:pt x="4888" y="90302"/>
                    <a:pt x="4737" y="900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Google Shape;134;p22"/>
          <p:cNvSpPr txBox="1">
            <a:spLocks noGrp="1"/>
          </p:cNvSpPr>
          <p:nvPr>
            <p:ph type="ctrTitle"/>
          </p:nvPr>
        </p:nvSpPr>
        <p:spPr>
          <a:xfrm>
            <a:off x="719240" y="511067"/>
            <a:ext cx="3076800" cy="60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5" name="Google Shape;135;p22"/>
          <p:cNvSpPr txBox="1">
            <a:spLocks noGrp="1"/>
          </p:cNvSpPr>
          <p:nvPr>
            <p:ph type="subTitle" idx="1"/>
          </p:nvPr>
        </p:nvSpPr>
        <p:spPr>
          <a:xfrm>
            <a:off x="720000" y="1985655"/>
            <a:ext cx="2607600" cy="151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6" name="Google Shape;136;p22"/>
          <p:cNvSpPr txBox="1"/>
          <p:nvPr/>
        </p:nvSpPr>
        <p:spPr>
          <a:xfrm>
            <a:off x="720000" y="3679200"/>
            <a:ext cx="2646300" cy="6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CREDITS: This presentation template was created by </a:t>
            </a:r>
            <a:r>
              <a:rPr lang="en" sz="1200" b="1">
                <a:solidFill>
                  <a:schemeClr val="accent1"/>
                </a:solidFill>
                <a:uFill>
                  <a:noFill/>
                </a:uFill>
                <a:latin typeface="Source Sans Pro"/>
                <a:ea typeface="Source Sans Pro"/>
                <a:cs typeface="Source Sans Pro"/>
                <a:sym typeface="Source Sans Pr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including icons by </a:t>
            </a:r>
            <a:r>
              <a:rPr lang="en" sz="1200" b="1">
                <a:solidFill>
                  <a:schemeClr val="accent1"/>
                </a:solidFill>
                <a:uFill>
                  <a:noFill/>
                </a:uFill>
                <a:latin typeface="Source Sans Pro"/>
                <a:ea typeface="Source Sans Pro"/>
                <a:cs typeface="Source Sans Pro"/>
                <a:sym typeface="Source Sans Pr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and infographics &amp; images by </a:t>
            </a:r>
            <a:r>
              <a:rPr lang="en" sz="1200" b="1">
                <a:solidFill>
                  <a:schemeClr val="accent1"/>
                </a:solidFill>
                <a:uFill>
                  <a:noFill/>
                </a:uFill>
                <a:latin typeface="Source Sans Pro"/>
                <a:ea typeface="Source Sans Pro"/>
                <a:cs typeface="Source Sans Pro"/>
                <a:sym typeface="Source Sans Pr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4_1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5A64-1003-40BE-B3CD-2E9C7BE6CB27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D47EA-7E63-49F6-866C-9E4956C61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225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2649384" y="243550"/>
            <a:ext cx="6568991" cy="4899985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/>
          <p:nvPr/>
        </p:nvSpPr>
        <p:spPr>
          <a:xfrm rot="-308951" flipH="1">
            <a:off x="531846" y="733688"/>
            <a:ext cx="3664166" cy="2510395"/>
          </a:xfrm>
          <a:custGeom>
            <a:avLst/>
            <a:gdLst/>
            <a:ahLst/>
            <a:cxnLst/>
            <a:rect l="l" t="t" r="r" b="b"/>
            <a:pathLst>
              <a:path w="131806" h="90303" extrusionOk="0">
                <a:moveTo>
                  <a:pt x="4737" y="90001"/>
                </a:moveTo>
                <a:cubicBezTo>
                  <a:pt x="1354" y="84087"/>
                  <a:pt x="0" y="77094"/>
                  <a:pt x="602" y="70327"/>
                </a:cubicBezTo>
                <a:cubicBezTo>
                  <a:pt x="928" y="66768"/>
                  <a:pt x="1755" y="63184"/>
                  <a:pt x="3183" y="59926"/>
                </a:cubicBezTo>
                <a:cubicBezTo>
                  <a:pt x="4537" y="56843"/>
                  <a:pt x="6366" y="53986"/>
                  <a:pt x="6216" y="50502"/>
                </a:cubicBezTo>
                <a:cubicBezTo>
                  <a:pt x="6066" y="47069"/>
                  <a:pt x="4035" y="43635"/>
                  <a:pt x="5138" y="40377"/>
                </a:cubicBezTo>
                <a:cubicBezTo>
                  <a:pt x="7143" y="34337"/>
                  <a:pt x="16291" y="34212"/>
                  <a:pt x="21128" y="31881"/>
                </a:cubicBezTo>
                <a:cubicBezTo>
                  <a:pt x="28046" y="28573"/>
                  <a:pt x="29675" y="21931"/>
                  <a:pt x="33309" y="15866"/>
                </a:cubicBezTo>
                <a:cubicBezTo>
                  <a:pt x="36943" y="9826"/>
                  <a:pt x="42482" y="4838"/>
                  <a:pt x="49123" y="2407"/>
                </a:cubicBezTo>
                <a:cubicBezTo>
                  <a:pt x="55765" y="1"/>
                  <a:pt x="63459" y="302"/>
                  <a:pt x="69600" y="3760"/>
                </a:cubicBezTo>
                <a:cubicBezTo>
                  <a:pt x="72632" y="5465"/>
                  <a:pt x="74537" y="7545"/>
                  <a:pt x="76066" y="10653"/>
                </a:cubicBezTo>
                <a:cubicBezTo>
                  <a:pt x="77219" y="12983"/>
                  <a:pt x="78347" y="15490"/>
                  <a:pt x="80502" y="16943"/>
                </a:cubicBezTo>
                <a:cubicBezTo>
                  <a:pt x="83184" y="18748"/>
                  <a:pt x="86467" y="18222"/>
                  <a:pt x="89525" y="18472"/>
                </a:cubicBezTo>
                <a:cubicBezTo>
                  <a:pt x="96392" y="19049"/>
                  <a:pt x="103284" y="21480"/>
                  <a:pt x="108472" y="26116"/>
                </a:cubicBezTo>
                <a:cubicBezTo>
                  <a:pt x="110953" y="28372"/>
                  <a:pt x="112983" y="31129"/>
                  <a:pt x="114312" y="34212"/>
                </a:cubicBezTo>
                <a:cubicBezTo>
                  <a:pt x="115640" y="37269"/>
                  <a:pt x="116292" y="40703"/>
                  <a:pt x="118272" y="43410"/>
                </a:cubicBezTo>
                <a:cubicBezTo>
                  <a:pt x="120202" y="46041"/>
                  <a:pt x="123234" y="47620"/>
                  <a:pt x="125039" y="50352"/>
                </a:cubicBezTo>
                <a:cubicBezTo>
                  <a:pt x="127395" y="53886"/>
                  <a:pt x="125415" y="57771"/>
                  <a:pt x="125941" y="61630"/>
                </a:cubicBezTo>
                <a:cubicBezTo>
                  <a:pt x="126768" y="67746"/>
                  <a:pt x="131806" y="76342"/>
                  <a:pt x="127420" y="82182"/>
                </a:cubicBezTo>
                <a:cubicBezTo>
                  <a:pt x="125665" y="84538"/>
                  <a:pt x="123109" y="84312"/>
                  <a:pt x="120427" y="84287"/>
                </a:cubicBezTo>
                <a:cubicBezTo>
                  <a:pt x="116943" y="84287"/>
                  <a:pt x="113159" y="84011"/>
                  <a:pt x="109826" y="82959"/>
                </a:cubicBezTo>
                <a:cubicBezTo>
                  <a:pt x="106943" y="82031"/>
                  <a:pt x="104161" y="80879"/>
                  <a:pt x="101129" y="80753"/>
                </a:cubicBezTo>
                <a:cubicBezTo>
                  <a:pt x="98898" y="80653"/>
                  <a:pt x="96642" y="80478"/>
                  <a:pt x="94412" y="80453"/>
                </a:cubicBezTo>
                <a:cubicBezTo>
                  <a:pt x="92983" y="80427"/>
                  <a:pt x="91480" y="80854"/>
                  <a:pt x="90026" y="81004"/>
                </a:cubicBezTo>
                <a:lnTo>
                  <a:pt x="80903" y="81956"/>
                </a:lnTo>
                <a:cubicBezTo>
                  <a:pt x="74161" y="82683"/>
                  <a:pt x="67394" y="83385"/>
                  <a:pt x="60652" y="84112"/>
                </a:cubicBezTo>
                <a:cubicBezTo>
                  <a:pt x="47745" y="85465"/>
                  <a:pt x="34863" y="86818"/>
                  <a:pt x="21955" y="88197"/>
                </a:cubicBezTo>
                <a:cubicBezTo>
                  <a:pt x="17795" y="88623"/>
                  <a:pt x="13609" y="89074"/>
                  <a:pt x="9424" y="89525"/>
                </a:cubicBezTo>
                <a:cubicBezTo>
                  <a:pt x="9098" y="89550"/>
                  <a:pt x="4888" y="90302"/>
                  <a:pt x="4737" y="900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4900225" y="1918375"/>
            <a:ext cx="3523500" cy="13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7057500" y="1073425"/>
            <a:ext cx="1366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5599200" y="3544225"/>
            <a:ext cx="28248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-881225" y="1272176"/>
            <a:ext cx="7340216" cy="4171360"/>
          </a:xfrm>
          <a:custGeom>
            <a:avLst/>
            <a:gdLst/>
            <a:ahLst/>
            <a:cxnLst/>
            <a:rect l="l" t="t" r="r" b="b"/>
            <a:pathLst>
              <a:path w="135616" h="77069" extrusionOk="0">
                <a:moveTo>
                  <a:pt x="110703" y="61981"/>
                </a:moveTo>
                <a:cubicBezTo>
                  <a:pt x="106869" y="63560"/>
                  <a:pt x="102909" y="64888"/>
                  <a:pt x="99275" y="66893"/>
                </a:cubicBezTo>
                <a:cubicBezTo>
                  <a:pt x="94688" y="69400"/>
                  <a:pt x="90854" y="72633"/>
                  <a:pt x="85640" y="73961"/>
                </a:cubicBezTo>
                <a:cubicBezTo>
                  <a:pt x="82132" y="74863"/>
                  <a:pt x="78397" y="74838"/>
                  <a:pt x="74813" y="75339"/>
                </a:cubicBezTo>
                <a:cubicBezTo>
                  <a:pt x="70878" y="75891"/>
                  <a:pt x="66944" y="76542"/>
                  <a:pt x="62984" y="76793"/>
                </a:cubicBezTo>
                <a:cubicBezTo>
                  <a:pt x="62733" y="76818"/>
                  <a:pt x="62482" y="76818"/>
                  <a:pt x="62257" y="76818"/>
                </a:cubicBezTo>
                <a:cubicBezTo>
                  <a:pt x="61004" y="76893"/>
                  <a:pt x="59776" y="76943"/>
                  <a:pt x="58548" y="76969"/>
                </a:cubicBezTo>
                <a:cubicBezTo>
                  <a:pt x="58322" y="76994"/>
                  <a:pt x="58071" y="76994"/>
                  <a:pt x="57846" y="76994"/>
                </a:cubicBezTo>
                <a:cubicBezTo>
                  <a:pt x="57595" y="76994"/>
                  <a:pt x="57370" y="76994"/>
                  <a:pt x="57119" y="76994"/>
                </a:cubicBezTo>
                <a:cubicBezTo>
                  <a:pt x="56868" y="77019"/>
                  <a:pt x="56618" y="77019"/>
                  <a:pt x="56342" y="77019"/>
                </a:cubicBezTo>
                <a:cubicBezTo>
                  <a:pt x="41129" y="77069"/>
                  <a:pt x="25039" y="74262"/>
                  <a:pt x="12582" y="65039"/>
                </a:cubicBezTo>
                <a:cubicBezTo>
                  <a:pt x="10753" y="63660"/>
                  <a:pt x="8948" y="62131"/>
                  <a:pt x="7946" y="60076"/>
                </a:cubicBezTo>
                <a:cubicBezTo>
                  <a:pt x="7094" y="58322"/>
                  <a:pt x="6918" y="56342"/>
                  <a:pt x="6517" y="54437"/>
                </a:cubicBezTo>
                <a:cubicBezTo>
                  <a:pt x="6041" y="52282"/>
                  <a:pt x="5164" y="50302"/>
                  <a:pt x="3435" y="48848"/>
                </a:cubicBezTo>
                <a:cubicBezTo>
                  <a:pt x="1104" y="46893"/>
                  <a:pt x="1" y="45916"/>
                  <a:pt x="1229" y="42758"/>
                </a:cubicBezTo>
                <a:cubicBezTo>
                  <a:pt x="5089" y="32733"/>
                  <a:pt x="12432" y="24261"/>
                  <a:pt x="21154" y="17996"/>
                </a:cubicBezTo>
                <a:cubicBezTo>
                  <a:pt x="33309" y="9249"/>
                  <a:pt x="48172" y="4286"/>
                  <a:pt x="62808" y="1880"/>
                </a:cubicBezTo>
                <a:cubicBezTo>
                  <a:pt x="70979" y="527"/>
                  <a:pt x="79300" y="1"/>
                  <a:pt x="87595" y="452"/>
                </a:cubicBezTo>
                <a:cubicBezTo>
                  <a:pt x="89575" y="552"/>
                  <a:pt x="91555" y="702"/>
                  <a:pt x="93510" y="928"/>
                </a:cubicBezTo>
                <a:cubicBezTo>
                  <a:pt x="95390" y="1129"/>
                  <a:pt x="97295" y="1605"/>
                  <a:pt x="99149" y="1555"/>
                </a:cubicBezTo>
                <a:cubicBezTo>
                  <a:pt x="103861" y="1404"/>
                  <a:pt x="108874" y="2306"/>
                  <a:pt x="113360" y="3660"/>
                </a:cubicBezTo>
                <a:cubicBezTo>
                  <a:pt x="116367" y="4562"/>
                  <a:pt x="120854" y="5489"/>
                  <a:pt x="122132" y="8773"/>
                </a:cubicBezTo>
                <a:cubicBezTo>
                  <a:pt x="122558" y="9825"/>
                  <a:pt x="123009" y="10778"/>
                  <a:pt x="123736" y="11655"/>
                </a:cubicBezTo>
                <a:cubicBezTo>
                  <a:pt x="124789" y="13008"/>
                  <a:pt x="126493" y="13184"/>
                  <a:pt x="127871" y="13961"/>
                </a:cubicBezTo>
                <a:cubicBezTo>
                  <a:pt x="129400" y="14838"/>
                  <a:pt x="130754" y="16041"/>
                  <a:pt x="131781" y="17469"/>
                </a:cubicBezTo>
                <a:cubicBezTo>
                  <a:pt x="133285" y="19500"/>
                  <a:pt x="134137" y="21956"/>
                  <a:pt x="134563" y="24462"/>
                </a:cubicBezTo>
                <a:cubicBezTo>
                  <a:pt x="135290" y="28372"/>
                  <a:pt x="135616" y="32833"/>
                  <a:pt x="134638" y="36718"/>
                </a:cubicBezTo>
                <a:cubicBezTo>
                  <a:pt x="133636" y="40653"/>
                  <a:pt x="131706" y="44287"/>
                  <a:pt x="129325" y="47520"/>
                </a:cubicBezTo>
                <a:cubicBezTo>
                  <a:pt x="125114" y="53209"/>
                  <a:pt x="119701" y="57896"/>
                  <a:pt x="113285" y="60878"/>
                </a:cubicBezTo>
                <a:cubicBezTo>
                  <a:pt x="112433" y="61254"/>
                  <a:pt x="111555" y="61630"/>
                  <a:pt x="110703" y="6198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200"/>
            </a:lvl1pPr>
            <a:lvl2pPr marL="914400" lvl="1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 flipH="1">
            <a:off x="-26925" y="2881800"/>
            <a:ext cx="2650881" cy="2269876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5"/>
          <p:cNvSpPr/>
          <p:nvPr/>
        </p:nvSpPr>
        <p:spPr>
          <a:xfrm rot="10800000" flipH="1">
            <a:off x="6529475" y="0"/>
            <a:ext cx="2650881" cy="2269876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1"/>
          </p:nvPr>
        </p:nvSpPr>
        <p:spPr>
          <a:xfrm>
            <a:off x="720000" y="1346700"/>
            <a:ext cx="3721800" cy="32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5080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1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2"/>
          </p:nvPr>
        </p:nvSpPr>
        <p:spPr>
          <a:xfrm>
            <a:off x="4702225" y="1346700"/>
            <a:ext cx="3721800" cy="32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5080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 rot="10800000" flipH="1">
            <a:off x="6757152" y="0"/>
            <a:ext cx="2650881" cy="2269876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6"/>
          <p:cNvSpPr/>
          <p:nvPr/>
        </p:nvSpPr>
        <p:spPr>
          <a:xfrm flipH="1">
            <a:off x="-81775" y="0"/>
            <a:ext cx="6007006" cy="5143633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1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5486100" y="1496400"/>
            <a:ext cx="29379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/>
          <p:nvPr/>
        </p:nvSpPr>
        <p:spPr>
          <a:xfrm flipH="1">
            <a:off x="-74873" y="0"/>
            <a:ext cx="6007006" cy="5143633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ubTitle" idx="1"/>
          </p:nvPr>
        </p:nvSpPr>
        <p:spPr>
          <a:xfrm>
            <a:off x="5486100" y="2330400"/>
            <a:ext cx="2937900" cy="13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/>
          <p:nvPr/>
        </p:nvSpPr>
        <p:spPr>
          <a:xfrm flipH="1">
            <a:off x="-81775" y="0"/>
            <a:ext cx="6007006" cy="5143633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8"/>
          <p:cNvSpPr/>
          <p:nvPr/>
        </p:nvSpPr>
        <p:spPr>
          <a:xfrm rot="-308951" flipH="1">
            <a:off x="366146" y="869650"/>
            <a:ext cx="3664166" cy="2510395"/>
          </a:xfrm>
          <a:custGeom>
            <a:avLst/>
            <a:gdLst/>
            <a:ahLst/>
            <a:cxnLst/>
            <a:rect l="l" t="t" r="r" b="b"/>
            <a:pathLst>
              <a:path w="131806" h="90303" extrusionOk="0">
                <a:moveTo>
                  <a:pt x="4737" y="90001"/>
                </a:moveTo>
                <a:cubicBezTo>
                  <a:pt x="1354" y="84087"/>
                  <a:pt x="0" y="77094"/>
                  <a:pt x="602" y="70327"/>
                </a:cubicBezTo>
                <a:cubicBezTo>
                  <a:pt x="928" y="66768"/>
                  <a:pt x="1755" y="63184"/>
                  <a:pt x="3183" y="59926"/>
                </a:cubicBezTo>
                <a:cubicBezTo>
                  <a:pt x="4537" y="56843"/>
                  <a:pt x="6366" y="53986"/>
                  <a:pt x="6216" y="50502"/>
                </a:cubicBezTo>
                <a:cubicBezTo>
                  <a:pt x="6066" y="47069"/>
                  <a:pt x="4035" y="43635"/>
                  <a:pt x="5138" y="40377"/>
                </a:cubicBezTo>
                <a:cubicBezTo>
                  <a:pt x="7143" y="34337"/>
                  <a:pt x="16291" y="34212"/>
                  <a:pt x="21128" y="31881"/>
                </a:cubicBezTo>
                <a:cubicBezTo>
                  <a:pt x="28046" y="28573"/>
                  <a:pt x="29675" y="21931"/>
                  <a:pt x="33309" y="15866"/>
                </a:cubicBezTo>
                <a:cubicBezTo>
                  <a:pt x="36943" y="9826"/>
                  <a:pt x="42482" y="4838"/>
                  <a:pt x="49123" y="2407"/>
                </a:cubicBezTo>
                <a:cubicBezTo>
                  <a:pt x="55765" y="1"/>
                  <a:pt x="63459" y="302"/>
                  <a:pt x="69600" y="3760"/>
                </a:cubicBezTo>
                <a:cubicBezTo>
                  <a:pt x="72632" y="5465"/>
                  <a:pt x="74537" y="7545"/>
                  <a:pt x="76066" y="10653"/>
                </a:cubicBezTo>
                <a:cubicBezTo>
                  <a:pt x="77219" y="12983"/>
                  <a:pt x="78347" y="15490"/>
                  <a:pt x="80502" y="16943"/>
                </a:cubicBezTo>
                <a:cubicBezTo>
                  <a:pt x="83184" y="18748"/>
                  <a:pt x="86467" y="18222"/>
                  <a:pt x="89525" y="18472"/>
                </a:cubicBezTo>
                <a:cubicBezTo>
                  <a:pt x="96392" y="19049"/>
                  <a:pt x="103284" y="21480"/>
                  <a:pt x="108472" y="26116"/>
                </a:cubicBezTo>
                <a:cubicBezTo>
                  <a:pt x="110953" y="28372"/>
                  <a:pt x="112983" y="31129"/>
                  <a:pt x="114312" y="34212"/>
                </a:cubicBezTo>
                <a:cubicBezTo>
                  <a:pt x="115640" y="37269"/>
                  <a:pt x="116292" y="40703"/>
                  <a:pt x="118272" y="43410"/>
                </a:cubicBezTo>
                <a:cubicBezTo>
                  <a:pt x="120202" y="46041"/>
                  <a:pt x="123234" y="47620"/>
                  <a:pt x="125039" y="50352"/>
                </a:cubicBezTo>
                <a:cubicBezTo>
                  <a:pt x="127395" y="53886"/>
                  <a:pt x="125415" y="57771"/>
                  <a:pt x="125941" y="61630"/>
                </a:cubicBezTo>
                <a:cubicBezTo>
                  <a:pt x="126768" y="67746"/>
                  <a:pt x="131806" y="76342"/>
                  <a:pt x="127420" y="82182"/>
                </a:cubicBezTo>
                <a:cubicBezTo>
                  <a:pt x="125665" y="84538"/>
                  <a:pt x="123109" y="84312"/>
                  <a:pt x="120427" y="84287"/>
                </a:cubicBezTo>
                <a:cubicBezTo>
                  <a:pt x="116943" y="84287"/>
                  <a:pt x="113159" y="84011"/>
                  <a:pt x="109826" y="82959"/>
                </a:cubicBezTo>
                <a:cubicBezTo>
                  <a:pt x="106943" y="82031"/>
                  <a:pt x="104161" y="80879"/>
                  <a:pt x="101129" y="80753"/>
                </a:cubicBezTo>
                <a:cubicBezTo>
                  <a:pt x="98898" y="80653"/>
                  <a:pt x="96642" y="80478"/>
                  <a:pt x="94412" y="80453"/>
                </a:cubicBezTo>
                <a:cubicBezTo>
                  <a:pt x="92983" y="80427"/>
                  <a:pt x="91480" y="80854"/>
                  <a:pt x="90026" y="81004"/>
                </a:cubicBezTo>
                <a:lnTo>
                  <a:pt x="80903" y="81956"/>
                </a:lnTo>
                <a:cubicBezTo>
                  <a:pt x="74161" y="82683"/>
                  <a:pt x="67394" y="83385"/>
                  <a:pt x="60652" y="84112"/>
                </a:cubicBezTo>
                <a:cubicBezTo>
                  <a:pt x="47745" y="85465"/>
                  <a:pt x="34863" y="86818"/>
                  <a:pt x="21955" y="88197"/>
                </a:cubicBezTo>
                <a:cubicBezTo>
                  <a:pt x="17795" y="88623"/>
                  <a:pt x="13609" y="89074"/>
                  <a:pt x="9424" y="89525"/>
                </a:cubicBezTo>
                <a:cubicBezTo>
                  <a:pt x="9098" y="89550"/>
                  <a:pt x="4888" y="90302"/>
                  <a:pt x="4737" y="900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4572000" y="1092825"/>
            <a:ext cx="3852000" cy="20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ubTitle" idx="1"/>
          </p:nvPr>
        </p:nvSpPr>
        <p:spPr>
          <a:xfrm>
            <a:off x="4970550" y="3124575"/>
            <a:ext cx="3453300" cy="6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 rot="308984">
            <a:off x="-1672431" y="154281"/>
            <a:ext cx="8069112" cy="5528315"/>
          </a:xfrm>
          <a:custGeom>
            <a:avLst/>
            <a:gdLst/>
            <a:ahLst/>
            <a:cxnLst/>
            <a:rect l="l" t="t" r="r" b="b"/>
            <a:pathLst>
              <a:path w="131806" h="90303" extrusionOk="0">
                <a:moveTo>
                  <a:pt x="4737" y="90001"/>
                </a:moveTo>
                <a:cubicBezTo>
                  <a:pt x="1354" y="84087"/>
                  <a:pt x="0" y="77094"/>
                  <a:pt x="602" y="70327"/>
                </a:cubicBezTo>
                <a:cubicBezTo>
                  <a:pt x="928" y="66768"/>
                  <a:pt x="1755" y="63184"/>
                  <a:pt x="3183" y="59926"/>
                </a:cubicBezTo>
                <a:cubicBezTo>
                  <a:pt x="4537" y="56843"/>
                  <a:pt x="6366" y="53986"/>
                  <a:pt x="6216" y="50502"/>
                </a:cubicBezTo>
                <a:cubicBezTo>
                  <a:pt x="6066" y="47069"/>
                  <a:pt x="4035" y="43635"/>
                  <a:pt x="5138" y="40377"/>
                </a:cubicBezTo>
                <a:cubicBezTo>
                  <a:pt x="7143" y="34337"/>
                  <a:pt x="16291" y="34212"/>
                  <a:pt x="21128" y="31881"/>
                </a:cubicBezTo>
                <a:cubicBezTo>
                  <a:pt x="28046" y="28573"/>
                  <a:pt x="29675" y="21931"/>
                  <a:pt x="33309" y="15866"/>
                </a:cubicBezTo>
                <a:cubicBezTo>
                  <a:pt x="36943" y="9826"/>
                  <a:pt x="42482" y="4838"/>
                  <a:pt x="49123" y="2407"/>
                </a:cubicBezTo>
                <a:cubicBezTo>
                  <a:pt x="55765" y="1"/>
                  <a:pt x="63459" y="302"/>
                  <a:pt x="69600" y="3760"/>
                </a:cubicBezTo>
                <a:cubicBezTo>
                  <a:pt x="72632" y="5465"/>
                  <a:pt x="74537" y="7545"/>
                  <a:pt x="76066" y="10653"/>
                </a:cubicBezTo>
                <a:cubicBezTo>
                  <a:pt x="77219" y="12983"/>
                  <a:pt x="78347" y="15490"/>
                  <a:pt x="80502" y="16943"/>
                </a:cubicBezTo>
                <a:cubicBezTo>
                  <a:pt x="83184" y="18748"/>
                  <a:pt x="86467" y="18222"/>
                  <a:pt x="89525" y="18472"/>
                </a:cubicBezTo>
                <a:cubicBezTo>
                  <a:pt x="96392" y="19049"/>
                  <a:pt x="103284" y="21480"/>
                  <a:pt x="108472" y="26116"/>
                </a:cubicBezTo>
                <a:cubicBezTo>
                  <a:pt x="110953" y="28372"/>
                  <a:pt x="112983" y="31129"/>
                  <a:pt x="114312" y="34212"/>
                </a:cubicBezTo>
                <a:cubicBezTo>
                  <a:pt x="115640" y="37269"/>
                  <a:pt x="116292" y="40703"/>
                  <a:pt x="118272" y="43410"/>
                </a:cubicBezTo>
                <a:cubicBezTo>
                  <a:pt x="120202" y="46041"/>
                  <a:pt x="123234" y="47620"/>
                  <a:pt x="125039" y="50352"/>
                </a:cubicBezTo>
                <a:cubicBezTo>
                  <a:pt x="127395" y="53886"/>
                  <a:pt x="125415" y="57771"/>
                  <a:pt x="125941" y="61630"/>
                </a:cubicBezTo>
                <a:cubicBezTo>
                  <a:pt x="126768" y="67746"/>
                  <a:pt x="131806" y="76342"/>
                  <a:pt x="127420" y="82182"/>
                </a:cubicBezTo>
                <a:cubicBezTo>
                  <a:pt x="125665" y="84538"/>
                  <a:pt x="123109" y="84312"/>
                  <a:pt x="120427" y="84287"/>
                </a:cubicBezTo>
                <a:cubicBezTo>
                  <a:pt x="116943" y="84287"/>
                  <a:pt x="113159" y="84011"/>
                  <a:pt x="109826" y="82959"/>
                </a:cubicBezTo>
                <a:cubicBezTo>
                  <a:pt x="106943" y="82031"/>
                  <a:pt x="104161" y="80879"/>
                  <a:pt x="101129" y="80753"/>
                </a:cubicBezTo>
                <a:cubicBezTo>
                  <a:pt x="98898" y="80653"/>
                  <a:pt x="96642" y="80478"/>
                  <a:pt x="94412" y="80453"/>
                </a:cubicBezTo>
                <a:cubicBezTo>
                  <a:pt x="92983" y="80427"/>
                  <a:pt x="91480" y="80854"/>
                  <a:pt x="90026" y="81004"/>
                </a:cubicBezTo>
                <a:lnTo>
                  <a:pt x="80903" y="81956"/>
                </a:lnTo>
                <a:cubicBezTo>
                  <a:pt x="74161" y="82683"/>
                  <a:pt x="67394" y="83385"/>
                  <a:pt x="60652" y="84112"/>
                </a:cubicBezTo>
                <a:cubicBezTo>
                  <a:pt x="47745" y="85465"/>
                  <a:pt x="34863" y="86818"/>
                  <a:pt x="21955" y="88197"/>
                </a:cubicBezTo>
                <a:cubicBezTo>
                  <a:pt x="17795" y="88623"/>
                  <a:pt x="13609" y="89074"/>
                  <a:pt x="9424" y="89525"/>
                </a:cubicBezTo>
                <a:cubicBezTo>
                  <a:pt x="9098" y="89550"/>
                  <a:pt x="4888" y="90302"/>
                  <a:pt x="4737" y="900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title"/>
          </p:nvPr>
        </p:nvSpPr>
        <p:spPr>
          <a:xfrm>
            <a:off x="720000" y="1112725"/>
            <a:ext cx="3007200" cy="183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ubTitle" idx="1"/>
          </p:nvPr>
        </p:nvSpPr>
        <p:spPr>
          <a:xfrm>
            <a:off x="720000" y="3227075"/>
            <a:ext cx="3007200" cy="80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/>
          <p:nvPr/>
        </p:nvSpPr>
        <p:spPr>
          <a:xfrm rot="10800000">
            <a:off x="-32145" y="0"/>
            <a:ext cx="2650881" cy="2269876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10"/>
          <p:cNvSpPr/>
          <p:nvPr/>
        </p:nvSpPr>
        <p:spPr>
          <a:xfrm>
            <a:off x="5773361" y="2948675"/>
            <a:ext cx="3406995" cy="2206336"/>
          </a:xfrm>
          <a:custGeom>
            <a:avLst/>
            <a:gdLst/>
            <a:ahLst/>
            <a:cxnLst/>
            <a:rect l="l" t="t" r="r" b="b"/>
            <a:pathLst>
              <a:path w="86144" h="55786" extrusionOk="0">
                <a:moveTo>
                  <a:pt x="73909" y="1"/>
                </a:moveTo>
                <a:cubicBezTo>
                  <a:pt x="70234" y="1"/>
                  <a:pt x="66970" y="640"/>
                  <a:pt x="66149" y="2785"/>
                </a:cubicBezTo>
                <a:cubicBezTo>
                  <a:pt x="64154" y="7945"/>
                  <a:pt x="83985" y="13331"/>
                  <a:pt x="52678" y="13331"/>
                </a:cubicBezTo>
                <a:cubicBezTo>
                  <a:pt x="51023" y="13331"/>
                  <a:pt x="49224" y="13316"/>
                  <a:pt x="47272" y="13285"/>
                </a:cubicBezTo>
                <a:cubicBezTo>
                  <a:pt x="46348" y="13271"/>
                  <a:pt x="45442" y="13264"/>
                  <a:pt x="44552" y="13264"/>
                </a:cubicBezTo>
                <a:cubicBezTo>
                  <a:pt x="8006" y="13264"/>
                  <a:pt x="1" y="24880"/>
                  <a:pt x="1" y="24880"/>
                </a:cubicBezTo>
                <a:cubicBezTo>
                  <a:pt x="4383" y="30883"/>
                  <a:pt x="35517" y="22712"/>
                  <a:pt x="37183" y="37936"/>
                </a:cubicBezTo>
                <a:cubicBezTo>
                  <a:pt x="38849" y="53138"/>
                  <a:pt x="5068" y="55786"/>
                  <a:pt x="5068" y="55786"/>
                </a:cubicBezTo>
                <a:lnTo>
                  <a:pt x="86144" y="55786"/>
                </a:lnTo>
                <a:lnTo>
                  <a:pt x="86144" y="1530"/>
                </a:lnTo>
                <a:cubicBezTo>
                  <a:pt x="86144" y="1530"/>
                  <a:pt x="79547" y="1"/>
                  <a:pt x="7390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verpass Black"/>
              <a:buNone/>
              <a:defRPr sz="30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772050"/>
            <a:ext cx="7704000" cy="27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●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○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■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●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○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■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●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○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Font typeface="Source Sans Pro"/>
              <a:buChar char="■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3" r:id="rId14"/>
    <p:sldLayoutId id="2147483665" r:id="rId15"/>
    <p:sldLayoutId id="2147483668" r:id="rId16"/>
    <p:sldLayoutId id="2147483669" r:id="rId17"/>
    <p:sldLayoutId id="2147483672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EA4335"/>
          </p15:clr>
        </p15:guide>
        <p15:guide id="2" pos="2880">
          <p15:clr>
            <a:srgbClr val="EA4335"/>
          </p15:clr>
        </p15:guide>
        <p15:guide id="3" pos="454">
          <p15:clr>
            <a:srgbClr val="EA4335"/>
          </p15:clr>
        </p15:guide>
        <p15:guide id="4" pos="5306">
          <p15:clr>
            <a:srgbClr val="EA4335"/>
          </p15:clr>
        </p15:guide>
        <p15:guide id="5" orient="horz" pos="340">
          <p15:clr>
            <a:srgbClr val="EA4335"/>
          </p15:clr>
        </p15:guide>
        <p15:guide id="6" orient="horz" pos="290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7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8.png"/><Relationship Id="rId9" Type="http://schemas.microsoft.com/office/2007/relationships/diagramDrawing" Target="../diagrams/drawing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7" Type="http://schemas.openxmlformats.org/officeDocument/2006/relationships/image" Target="../media/image2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8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image" Target="../media/image41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2.tmp"/><Relationship Id="rId7" Type="http://schemas.microsoft.com/office/2007/relationships/hdphoto" Target="../media/hdphoto1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image" Target="../media/image44.tmp"/><Relationship Id="rId4" Type="http://schemas.openxmlformats.org/officeDocument/2006/relationships/image" Target="../media/image43.tm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6"/>
          <p:cNvSpPr txBox="1">
            <a:spLocks noGrp="1"/>
          </p:cNvSpPr>
          <p:nvPr>
            <p:ph type="ctrTitle"/>
          </p:nvPr>
        </p:nvSpPr>
        <p:spPr>
          <a:xfrm>
            <a:off x="88979" y="381823"/>
            <a:ext cx="6380570" cy="16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sz="4400" b="1" dirty="0">
                <a:solidFill>
                  <a:srgbClr val="A0A0A3">
                    <a:lumMod val="50000"/>
                  </a:srgbClr>
                </a:solidFill>
                <a:latin typeface="Bebas Neue Bold" panose="020B0606020202050201" pitchFamily="34" charset="0"/>
              </a:rPr>
              <a:t>Master Data &amp; </a:t>
            </a:r>
            <a:br>
              <a:rPr lang="en-US" sz="4400" b="1" dirty="0">
                <a:solidFill>
                  <a:srgbClr val="A0A0A3">
                    <a:lumMod val="50000"/>
                  </a:srgbClr>
                </a:solidFill>
                <a:latin typeface="Bebas Neue Bold" panose="020B0606020202050201" pitchFamily="34" charset="0"/>
              </a:rPr>
            </a:br>
            <a:r>
              <a:rPr lang="en-US" sz="4400" b="1" dirty="0">
                <a:solidFill>
                  <a:srgbClr val="A0A0A3">
                    <a:lumMod val="50000"/>
                  </a:srgbClr>
                </a:solidFill>
                <a:latin typeface="Bebas Neue Bold" panose="020B0606020202050201" pitchFamily="34" charset="0"/>
              </a:rPr>
              <a:t>Meta Data</a:t>
            </a:r>
            <a:br>
              <a:rPr lang="en-US" sz="4400" dirty="0">
                <a:solidFill>
                  <a:srgbClr val="A0A0A3">
                    <a:lumMod val="50000"/>
                  </a:srgbClr>
                </a:solidFill>
                <a:latin typeface="Bebas Neue Regular" panose="020B0606020202050201" pitchFamily="34" charset="0"/>
              </a:rPr>
            </a:br>
            <a:r>
              <a:rPr lang="en" sz="2400" dirty="0">
                <a:solidFill>
                  <a:schemeClr val="accent1"/>
                </a:solidFill>
                <a:latin typeface="Overpass SemiBold"/>
                <a:sym typeface="Overpass SemiBold"/>
              </a:rPr>
              <a:t>SPBE dan SDI Integrated Approach</a:t>
            </a:r>
            <a:endParaRPr sz="2400" dirty="0">
              <a:solidFill>
                <a:schemeClr val="accent1"/>
              </a:solidFill>
              <a:latin typeface="Overpass SemiBold"/>
              <a:ea typeface="Overpass SemiBold"/>
              <a:cs typeface="Overpass SemiBold"/>
              <a:sym typeface="Overpass SemiBold"/>
            </a:endParaRPr>
          </a:p>
        </p:txBody>
      </p:sp>
      <p:grpSp>
        <p:nvGrpSpPr>
          <p:cNvPr id="148" name="Google Shape;148;p26"/>
          <p:cNvGrpSpPr/>
          <p:nvPr/>
        </p:nvGrpSpPr>
        <p:grpSpPr>
          <a:xfrm>
            <a:off x="4621660" y="644449"/>
            <a:ext cx="4224528" cy="4024800"/>
            <a:chOff x="1938100" y="1191125"/>
            <a:chExt cx="3459325" cy="3295775"/>
          </a:xfrm>
        </p:grpSpPr>
        <p:sp>
          <p:nvSpPr>
            <p:cNvPr id="149" name="Google Shape;149;p26"/>
            <p:cNvSpPr/>
            <p:nvPr/>
          </p:nvSpPr>
          <p:spPr>
            <a:xfrm>
              <a:off x="2102275" y="1365300"/>
              <a:ext cx="3295150" cy="2257575"/>
            </a:xfrm>
            <a:custGeom>
              <a:avLst/>
              <a:gdLst/>
              <a:ahLst/>
              <a:cxnLst/>
              <a:rect l="l" t="t" r="r" b="b"/>
              <a:pathLst>
                <a:path w="131806" h="90303" extrusionOk="0">
                  <a:moveTo>
                    <a:pt x="4737" y="90001"/>
                  </a:moveTo>
                  <a:cubicBezTo>
                    <a:pt x="1354" y="84087"/>
                    <a:pt x="0" y="77094"/>
                    <a:pt x="602" y="70327"/>
                  </a:cubicBezTo>
                  <a:cubicBezTo>
                    <a:pt x="928" y="66768"/>
                    <a:pt x="1755" y="63184"/>
                    <a:pt x="3183" y="59926"/>
                  </a:cubicBezTo>
                  <a:cubicBezTo>
                    <a:pt x="4537" y="56843"/>
                    <a:pt x="6366" y="53986"/>
                    <a:pt x="6216" y="50502"/>
                  </a:cubicBezTo>
                  <a:cubicBezTo>
                    <a:pt x="6066" y="47069"/>
                    <a:pt x="4035" y="43635"/>
                    <a:pt x="5138" y="40377"/>
                  </a:cubicBezTo>
                  <a:cubicBezTo>
                    <a:pt x="7143" y="34337"/>
                    <a:pt x="16291" y="34212"/>
                    <a:pt x="21128" y="31881"/>
                  </a:cubicBezTo>
                  <a:cubicBezTo>
                    <a:pt x="28046" y="28573"/>
                    <a:pt x="29675" y="21931"/>
                    <a:pt x="33309" y="15866"/>
                  </a:cubicBezTo>
                  <a:cubicBezTo>
                    <a:pt x="36943" y="9826"/>
                    <a:pt x="42482" y="4838"/>
                    <a:pt x="49123" y="2407"/>
                  </a:cubicBezTo>
                  <a:cubicBezTo>
                    <a:pt x="55765" y="1"/>
                    <a:pt x="63459" y="302"/>
                    <a:pt x="69600" y="3760"/>
                  </a:cubicBezTo>
                  <a:cubicBezTo>
                    <a:pt x="72632" y="5465"/>
                    <a:pt x="74537" y="7545"/>
                    <a:pt x="76066" y="10653"/>
                  </a:cubicBezTo>
                  <a:cubicBezTo>
                    <a:pt x="77219" y="12983"/>
                    <a:pt x="78347" y="15490"/>
                    <a:pt x="80502" y="16943"/>
                  </a:cubicBezTo>
                  <a:cubicBezTo>
                    <a:pt x="83184" y="18748"/>
                    <a:pt x="86467" y="18222"/>
                    <a:pt x="89525" y="18472"/>
                  </a:cubicBezTo>
                  <a:cubicBezTo>
                    <a:pt x="96392" y="19049"/>
                    <a:pt x="103284" y="21480"/>
                    <a:pt x="108472" y="26116"/>
                  </a:cubicBezTo>
                  <a:cubicBezTo>
                    <a:pt x="110953" y="28372"/>
                    <a:pt x="112983" y="31129"/>
                    <a:pt x="114312" y="34212"/>
                  </a:cubicBezTo>
                  <a:cubicBezTo>
                    <a:pt x="115640" y="37269"/>
                    <a:pt x="116292" y="40703"/>
                    <a:pt x="118272" y="43410"/>
                  </a:cubicBezTo>
                  <a:cubicBezTo>
                    <a:pt x="120202" y="46041"/>
                    <a:pt x="123234" y="47620"/>
                    <a:pt x="125039" y="50352"/>
                  </a:cubicBezTo>
                  <a:cubicBezTo>
                    <a:pt x="127395" y="53886"/>
                    <a:pt x="125415" y="57771"/>
                    <a:pt x="125941" y="61630"/>
                  </a:cubicBezTo>
                  <a:cubicBezTo>
                    <a:pt x="126768" y="67746"/>
                    <a:pt x="131806" y="76342"/>
                    <a:pt x="127420" y="82182"/>
                  </a:cubicBezTo>
                  <a:cubicBezTo>
                    <a:pt x="125665" y="84538"/>
                    <a:pt x="123109" y="84312"/>
                    <a:pt x="120427" y="84287"/>
                  </a:cubicBezTo>
                  <a:cubicBezTo>
                    <a:pt x="116943" y="84287"/>
                    <a:pt x="113159" y="84011"/>
                    <a:pt x="109826" y="82959"/>
                  </a:cubicBezTo>
                  <a:cubicBezTo>
                    <a:pt x="106943" y="82031"/>
                    <a:pt x="104161" y="80879"/>
                    <a:pt x="101129" y="80753"/>
                  </a:cubicBezTo>
                  <a:cubicBezTo>
                    <a:pt x="98898" y="80653"/>
                    <a:pt x="96642" y="80478"/>
                    <a:pt x="94412" y="80453"/>
                  </a:cubicBezTo>
                  <a:cubicBezTo>
                    <a:pt x="92983" y="80427"/>
                    <a:pt x="91480" y="80854"/>
                    <a:pt x="90026" y="81004"/>
                  </a:cubicBezTo>
                  <a:lnTo>
                    <a:pt x="80903" y="81956"/>
                  </a:lnTo>
                  <a:cubicBezTo>
                    <a:pt x="74161" y="82683"/>
                    <a:pt x="67394" y="83385"/>
                    <a:pt x="60652" y="84112"/>
                  </a:cubicBezTo>
                  <a:cubicBezTo>
                    <a:pt x="47745" y="85465"/>
                    <a:pt x="34863" y="86818"/>
                    <a:pt x="21955" y="88197"/>
                  </a:cubicBezTo>
                  <a:cubicBezTo>
                    <a:pt x="17795" y="88623"/>
                    <a:pt x="13609" y="89074"/>
                    <a:pt x="9424" y="89525"/>
                  </a:cubicBezTo>
                  <a:cubicBezTo>
                    <a:pt x="9098" y="89550"/>
                    <a:pt x="4888" y="90302"/>
                    <a:pt x="4737" y="900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6"/>
            <p:cNvSpPr/>
            <p:nvPr/>
          </p:nvSpPr>
          <p:spPr>
            <a:xfrm>
              <a:off x="1938100" y="2560175"/>
              <a:ext cx="3390400" cy="1926725"/>
            </a:xfrm>
            <a:custGeom>
              <a:avLst/>
              <a:gdLst/>
              <a:ahLst/>
              <a:cxnLst/>
              <a:rect l="l" t="t" r="r" b="b"/>
              <a:pathLst>
                <a:path w="135616" h="77069" extrusionOk="0">
                  <a:moveTo>
                    <a:pt x="110703" y="61981"/>
                  </a:moveTo>
                  <a:cubicBezTo>
                    <a:pt x="106869" y="63560"/>
                    <a:pt x="102909" y="64888"/>
                    <a:pt x="99275" y="66893"/>
                  </a:cubicBezTo>
                  <a:cubicBezTo>
                    <a:pt x="94688" y="69400"/>
                    <a:pt x="90854" y="72633"/>
                    <a:pt x="85640" y="73961"/>
                  </a:cubicBezTo>
                  <a:cubicBezTo>
                    <a:pt x="82132" y="74863"/>
                    <a:pt x="78397" y="74838"/>
                    <a:pt x="74813" y="75339"/>
                  </a:cubicBezTo>
                  <a:cubicBezTo>
                    <a:pt x="70878" y="75891"/>
                    <a:pt x="66944" y="76542"/>
                    <a:pt x="62984" y="76793"/>
                  </a:cubicBezTo>
                  <a:cubicBezTo>
                    <a:pt x="62733" y="76818"/>
                    <a:pt x="62482" y="76818"/>
                    <a:pt x="62257" y="76818"/>
                  </a:cubicBezTo>
                  <a:cubicBezTo>
                    <a:pt x="61004" y="76893"/>
                    <a:pt x="59776" y="76943"/>
                    <a:pt x="58548" y="76969"/>
                  </a:cubicBezTo>
                  <a:cubicBezTo>
                    <a:pt x="58322" y="76994"/>
                    <a:pt x="58071" y="76994"/>
                    <a:pt x="57846" y="76994"/>
                  </a:cubicBezTo>
                  <a:cubicBezTo>
                    <a:pt x="57595" y="76994"/>
                    <a:pt x="57370" y="76994"/>
                    <a:pt x="57119" y="76994"/>
                  </a:cubicBezTo>
                  <a:cubicBezTo>
                    <a:pt x="56868" y="77019"/>
                    <a:pt x="56618" y="77019"/>
                    <a:pt x="56342" y="77019"/>
                  </a:cubicBezTo>
                  <a:cubicBezTo>
                    <a:pt x="41129" y="77069"/>
                    <a:pt x="25039" y="74262"/>
                    <a:pt x="12582" y="65039"/>
                  </a:cubicBezTo>
                  <a:cubicBezTo>
                    <a:pt x="10753" y="63660"/>
                    <a:pt x="8948" y="62131"/>
                    <a:pt x="7946" y="60076"/>
                  </a:cubicBezTo>
                  <a:cubicBezTo>
                    <a:pt x="7094" y="58322"/>
                    <a:pt x="6918" y="56342"/>
                    <a:pt x="6517" y="54437"/>
                  </a:cubicBezTo>
                  <a:cubicBezTo>
                    <a:pt x="6041" y="52282"/>
                    <a:pt x="5164" y="50302"/>
                    <a:pt x="3435" y="48848"/>
                  </a:cubicBezTo>
                  <a:cubicBezTo>
                    <a:pt x="1104" y="46893"/>
                    <a:pt x="1" y="45916"/>
                    <a:pt x="1229" y="42758"/>
                  </a:cubicBezTo>
                  <a:cubicBezTo>
                    <a:pt x="5089" y="32733"/>
                    <a:pt x="12432" y="24261"/>
                    <a:pt x="21154" y="17996"/>
                  </a:cubicBezTo>
                  <a:cubicBezTo>
                    <a:pt x="33309" y="9249"/>
                    <a:pt x="48172" y="4286"/>
                    <a:pt x="62808" y="1880"/>
                  </a:cubicBezTo>
                  <a:cubicBezTo>
                    <a:pt x="70979" y="527"/>
                    <a:pt x="79300" y="1"/>
                    <a:pt x="87595" y="452"/>
                  </a:cubicBezTo>
                  <a:cubicBezTo>
                    <a:pt x="89575" y="552"/>
                    <a:pt x="91555" y="702"/>
                    <a:pt x="93510" y="928"/>
                  </a:cubicBezTo>
                  <a:cubicBezTo>
                    <a:pt x="95390" y="1129"/>
                    <a:pt x="97295" y="1605"/>
                    <a:pt x="99149" y="1555"/>
                  </a:cubicBezTo>
                  <a:cubicBezTo>
                    <a:pt x="103861" y="1404"/>
                    <a:pt x="108874" y="2306"/>
                    <a:pt x="113360" y="3660"/>
                  </a:cubicBezTo>
                  <a:cubicBezTo>
                    <a:pt x="116367" y="4562"/>
                    <a:pt x="120854" y="5489"/>
                    <a:pt x="122132" y="8773"/>
                  </a:cubicBezTo>
                  <a:cubicBezTo>
                    <a:pt x="122558" y="9825"/>
                    <a:pt x="123009" y="10778"/>
                    <a:pt x="123736" y="11655"/>
                  </a:cubicBezTo>
                  <a:cubicBezTo>
                    <a:pt x="124789" y="13008"/>
                    <a:pt x="126493" y="13184"/>
                    <a:pt x="127871" y="13961"/>
                  </a:cubicBezTo>
                  <a:cubicBezTo>
                    <a:pt x="129400" y="14838"/>
                    <a:pt x="130754" y="16041"/>
                    <a:pt x="131781" y="17469"/>
                  </a:cubicBezTo>
                  <a:cubicBezTo>
                    <a:pt x="133285" y="19500"/>
                    <a:pt x="134137" y="21956"/>
                    <a:pt x="134563" y="24462"/>
                  </a:cubicBezTo>
                  <a:cubicBezTo>
                    <a:pt x="135290" y="28372"/>
                    <a:pt x="135616" y="32833"/>
                    <a:pt x="134638" y="36718"/>
                  </a:cubicBezTo>
                  <a:cubicBezTo>
                    <a:pt x="133636" y="40653"/>
                    <a:pt x="131706" y="44287"/>
                    <a:pt x="129325" y="47520"/>
                  </a:cubicBezTo>
                  <a:cubicBezTo>
                    <a:pt x="125114" y="53209"/>
                    <a:pt x="119701" y="57896"/>
                    <a:pt x="113285" y="60878"/>
                  </a:cubicBezTo>
                  <a:cubicBezTo>
                    <a:pt x="112433" y="61254"/>
                    <a:pt x="111555" y="61630"/>
                    <a:pt x="110703" y="61981"/>
                  </a:cubicBezTo>
                  <a:close/>
                </a:path>
              </a:pathLst>
            </a:custGeom>
            <a:solidFill>
              <a:srgbClr val="D6D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6"/>
            <p:cNvSpPr/>
            <p:nvPr/>
          </p:nvSpPr>
          <p:spPr>
            <a:xfrm>
              <a:off x="4251400" y="3439250"/>
              <a:ext cx="216825" cy="127225"/>
            </a:xfrm>
            <a:custGeom>
              <a:avLst/>
              <a:gdLst/>
              <a:ahLst/>
              <a:cxnLst/>
              <a:rect l="l" t="t" r="r" b="b"/>
              <a:pathLst>
                <a:path w="8673" h="5089" extrusionOk="0">
                  <a:moveTo>
                    <a:pt x="8422" y="1229"/>
                  </a:moveTo>
                  <a:cubicBezTo>
                    <a:pt x="8046" y="878"/>
                    <a:pt x="6993" y="1179"/>
                    <a:pt x="4913" y="577"/>
                  </a:cubicBezTo>
                  <a:cubicBezTo>
                    <a:pt x="2858" y="1"/>
                    <a:pt x="703" y="402"/>
                    <a:pt x="352" y="903"/>
                  </a:cubicBezTo>
                  <a:cubicBezTo>
                    <a:pt x="1" y="1404"/>
                    <a:pt x="2657" y="3359"/>
                    <a:pt x="3660" y="3535"/>
                  </a:cubicBezTo>
                  <a:cubicBezTo>
                    <a:pt x="4662" y="3710"/>
                    <a:pt x="5264" y="5089"/>
                    <a:pt x="6617" y="5063"/>
                  </a:cubicBezTo>
                  <a:cubicBezTo>
                    <a:pt x="7971" y="5063"/>
                    <a:pt x="8672" y="3986"/>
                    <a:pt x="8672" y="3986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6"/>
            <p:cNvSpPr/>
            <p:nvPr/>
          </p:nvSpPr>
          <p:spPr>
            <a:xfrm>
              <a:off x="2911175" y="3953675"/>
              <a:ext cx="278225" cy="119700"/>
            </a:xfrm>
            <a:custGeom>
              <a:avLst/>
              <a:gdLst/>
              <a:ahLst/>
              <a:cxnLst/>
              <a:rect l="l" t="t" r="r" b="b"/>
              <a:pathLst>
                <a:path w="11129" h="4788" extrusionOk="0">
                  <a:moveTo>
                    <a:pt x="3384" y="0"/>
                  </a:moveTo>
                  <a:cubicBezTo>
                    <a:pt x="3384" y="0"/>
                    <a:pt x="7444" y="928"/>
                    <a:pt x="8722" y="953"/>
                  </a:cubicBezTo>
                  <a:cubicBezTo>
                    <a:pt x="10026" y="978"/>
                    <a:pt x="11128" y="1905"/>
                    <a:pt x="10326" y="2782"/>
                  </a:cubicBezTo>
                  <a:cubicBezTo>
                    <a:pt x="9524" y="3660"/>
                    <a:pt x="8021" y="4361"/>
                    <a:pt x="6191" y="4487"/>
                  </a:cubicBezTo>
                  <a:cubicBezTo>
                    <a:pt x="4361" y="4612"/>
                    <a:pt x="1805" y="4787"/>
                    <a:pt x="752" y="4637"/>
                  </a:cubicBezTo>
                  <a:cubicBezTo>
                    <a:pt x="76" y="3434"/>
                    <a:pt x="0" y="953"/>
                    <a:pt x="0" y="95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6"/>
            <p:cNvSpPr/>
            <p:nvPr/>
          </p:nvSpPr>
          <p:spPr>
            <a:xfrm>
              <a:off x="3995775" y="3594025"/>
              <a:ext cx="278200" cy="119700"/>
            </a:xfrm>
            <a:custGeom>
              <a:avLst/>
              <a:gdLst/>
              <a:ahLst/>
              <a:cxnLst/>
              <a:rect l="l" t="t" r="r" b="b"/>
              <a:pathLst>
                <a:path w="11128" h="4788" extrusionOk="0">
                  <a:moveTo>
                    <a:pt x="7745" y="0"/>
                  </a:moveTo>
                  <a:cubicBezTo>
                    <a:pt x="7745" y="0"/>
                    <a:pt x="3709" y="928"/>
                    <a:pt x="2406" y="953"/>
                  </a:cubicBezTo>
                  <a:cubicBezTo>
                    <a:pt x="1103" y="978"/>
                    <a:pt x="0" y="1880"/>
                    <a:pt x="827" y="2757"/>
                  </a:cubicBezTo>
                  <a:cubicBezTo>
                    <a:pt x="1629" y="3659"/>
                    <a:pt x="3133" y="4361"/>
                    <a:pt x="4937" y="4487"/>
                  </a:cubicBezTo>
                  <a:cubicBezTo>
                    <a:pt x="6767" y="4587"/>
                    <a:pt x="9349" y="4787"/>
                    <a:pt x="10401" y="4637"/>
                  </a:cubicBezTo>
                  <a:cubicBezTo>
                    <a:pt x="11078" y="3434"/>
                    <a:pt x="11128" y="953"/>
                    <a:pt x="11128" y="95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6"/>
            <p:cNvSpPr/>
            <p:nvPr/>
          </p:nvSpPr>
          <p:spPr>
            <a:xfrm>
              <a:off x="2710050" y="3847775"/>
              <a:ext cx="216800" cy="127225"/>
            </a:xfrm>
            <a:custGeom>
              <a:avLst/>
              <a:gdLst/>
              <a:ahLst/>
              <a:cxnLst/>
              <a:rect l="l" t="t" r="r" b="b"/>
              <a:pathLst>
                <a:path w="8672" h="5089" extrusionOk="0">
                  <a:moveTo>
                    <a:pt x="251" y="1229"/>
                  </a:moveTo>
                  <a:cubicBezTo>
                    <a:pt x="627" y="878"/>
                    <a:pt x="1679" y="1179"/>
                    <a:pt x="3735" y="602"/>
                  </a:cubicBezTo>
                  <a:cubicBezTo>
                    <a:pt x="5815" y="1"/>
                    <a:pt x="7945" y="402"/>
                    <a:pt x="8321" y="903"/>
                  </a:cubicBezTo>
                  <a:cubicBezTo>
                    <a:pt x="8672" y="1429"/>
                    <a:pt x="6015" y="3359"/>
                    <a:pt x="5013" y="3535"/>
                  </a:cubicBezTo>
                  <a:cubicBezTo>
                    <a:pt x="3985" y="3735"/>
                    <a:pt x="3409" y="5088"/>
                    <a:pt x="2055" y="5088"/>
                  </a:cubicBezTo>
                  <a:cubicBezTo>
                    <a:pt x="677" y="5088"/>
                    <a:pt x="0" y="4011"/>
                    <a:pt x="0" y="401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6"/>
            <p:cNvSpPr/>
            <p:nvPr/>
          </p:nvSpPr>
          <p:spPr>
            <a:xfrm>
              <a:off x="2216925" y="3875975"/>
              <a:ext cx="480625" cy="278225"/>
            </a:xfrm>
            <a:custGeom>
              <a:avLst/>
              <a:gdLst/>
              <a:ahLst/>
              <a:cxnLst/>
              <a:rect l="l" t="t" r="r" b="b"/>
              <a:pathLst>
                <a:path w="19225" h="11129" extrusionOk="0">
                  <a:moveTo>
                    <a:pt x="19224" y="7720"/>
                  </a:moveTo>
                  <a:cubicBezTo>
                    <a:pt x="19224" y="7820"/>
                    <a:pt x="19174" y="7945"/>
                    <a:pt x="19074" y="8046"/>
                  </a:cubicBezTo>
                  <a:cubicBezTo>
                    <a:pt x="18948" y="8196"/>
                    <a:pt x="18748" y="8296"/>
                    <a:pt x="18497" y="8372"/>
                  </a:cubicBezTo>
                  <a:cubicBezTo>
                    <a:pt x="18171" y="8472"/>
                    <a:pt x="17770" y="8497"/>
                    <a:pt x="17394" y="8397"/>
                  </a:cubicBezTo>
                  <a:lnTo>
                    <a:pt x="12808" y="7169"/>
                  </a:lnTo>
                  <a:cubicBezTo>
                    <a:pt x="12056" y="6968"/>
                    <a:pt x="11179" y="7244"/>
                    <a:pt x="11028" y="7720"/>
                  </a:cubicBezTo>
                  <a:lnTo>
                    <a:pt x="10026" y="10527"/>
                  </a:lnTo>
                  <a:cubicBezTo>
                    <a:pt x="9901" y="10878"/>
                    <a:pt x="9374" y="11128"/>
                    <a:pt x="8773" y="11128"/>
                  </a:cubicBezTo>
                  <a:cubicBezTo>
                    <a:pt x="8698" y="11128"/>
                    <a:pt x="8622" y="11128"/>
                    <a:pt x="8572" y="11128"/>
                  </a:cubicBezTo>
                  <a:cubicBezTo>
                    <a:pt x="8171" y="11078"/>
                    <a:pt x="7820" y="10953"/>
                    <a:pt x="7645" y="10753"/>
                  </a:cubicBezTo>
                  <a:cubicBezTo>
                    <a:pt x="7545" y="10652"/>
                    <a:pt x="7495" y="10552"/>
                    <a:pt x="7470" y="10452"/>
                  </a:cubicBezTo>
                  <a:lnTo>
                    <a:pt x="7470" y="10427"/>
                  </a:lnTo>
                  <a:cubicBezTo>
                    <a:pt x="7470" y="10377"/>
                    <a:pt x="7470" y="10352"/>
                    <a:pt x="7470" y="10301"/>
                  </a:cubicBezTo>
                  <a:lnTo>
                    <a:pt x="7846" y="8296"/>
                  </a:lnTo>
                  <a:lnTo>
                    <a:pt x="8021" y="7419"/>
                  </a:lnTo>
                  <a:cubicBezTo>
                    <a:pt x="8121" y="6943"/>
                    <a:pt x="7419" y="6542"/>
                    <a:pt x="6592" y="6592"/>
                  </a:cubicBezTo>
                  <a:lnTo>
                    <a:pt x="1555" y="6918"/>
                  </a:lnTo>
                  <a:cubicBezTo>
                    <a:pt x="1505" y="6918"/>
                    <a:pt x="1454" y="6918"/>
                    <a:pt x="1404" y="6918"/>
                  </a:cubicBezTo>
                  <a:cubicBezTo>
                    <a:pt x="1179" y="6918"/>
                    <a:pt x="978" y="6893"/>
                    <a:pt x="803" y="6818"/>
                  </a:cubicBezTo>
                  <a:cubicBezTo>
                    <a:pt x="452" y="6717"/>
                    <a:pt x="176" y="6517"/>
                    <a:pt x="126" y="6291"/>
                  </a:cubicBezTo>
                  <a:cubicBezTo>
                    <a:pt x="1" y="5890"/>
                    <a:pt x="452" y="5514"/>
                    <a:pt x="1129" y="5439"/>
                  </a:cubicBezTo>
                  <a:lnTo>
                    <a:pt x="6066" y="4863"/>
                  </a:lnTo>
                  <a:cubicBezTo>
                    <a:pt x="6292" y="4838"/>
                    <a:pt x="6467" y="4788"/>
                    <a:pt x="6617" y="4712"/>
                  </a:cubicBezTo>
                  <a:cubicBezTo>
                    <a:pt x="7069" y="4487"/>
                    <a:pt x="7244" y="4136"/>
                    <a:pt x="6993" y="3810"/>
                  </a:cubicBezTo>
                  <a:lnTo>
                    <a:pt x="5239" y="1605"/>
                  </a:lnTo>
                  <a:lnTo>
                    <a:pt x="4888" y="1153"/>
                  </a:lnTo>
                  <a:cubicBezTo>
                    <a:pt x="4813" y="1078"/>
                    <a:pt x="4788" y="1003"/>
                    <a:pt x="4763" y="903"/>
                  </a:cubicBezTo>
                  <a:cubicBezTo>
                    <a:pt x="4763" y="903"/>
                    <a:pt x="4763" y="878"/>
                    <a:pt x="4763" y="853"/>
                  </a:cubicBezTo>
                  <a:cubicBezTo>
                    <a:pt x="4763" y="577"/>
                    <a:pt x="5013" y="326"/>
                    <a:pt x="5465" y="201"/>
                  </a:cubicBezTo>
                  <a:cubicBezTo>
                    <a:pt x="6091" y="1"/>
                    <a:pt x="6843" y="151"/>
                    <a:pt x="7194" y="502"/>
                  </a:cubicBezTo>
                  <a:lnTo>
                    <a:pt x="9675" y="3033"/>
                  </a:lnTo>
                  <a:cubicBezTo>
                    <a:pt x="10101" y="3434"/>
                    <a:pt x="11079" y="3534"/>
                    <a:pt x="11680" y="3209"/>
                  </a:cubicBezTo>
                  <a:lnTo>
                    <a:pt x="15389" y="1254"/>
                  </a:lnTo>
                  <a:cubicBezTo>
                    <a:pt x="15640" y="1128"/>
                    <a:pt x="15941" y="1053"/>
                    <a:pt x="16267" y="1053"/>
                  </a:cubicBezTo>
                  <a:cubicBezTo>
                    <a:pt x="16592" y="1053"/>
                    <a:pt x="16918" y="1128"/>
                    <a:pt x="17194" y="1279"/>
                  </a:cubicBezTo>
                  <a:cubicBezTo>
                    <a:pt x="17445" y="1429"/>
                    <a:pt x="17595" y="1655"/>
                    <a:pt x="17570" y="1855"/>
                  </a:cubicBezTo>
                  <a:cubicBezTo>
                    <a:pt x="17545" y="2006"/>
                    <a:pt x="17445" y="2181"/>
                    <a:pt x="17219" y="2306"/>
                  </a:cubicBezTo>
                  <a:lnTo>
                    <a:pt x="16943" y="2507"/>
                  </a:lnTo>
                  <a:lnTo>
                    <a:pt x="13836" y="4462"/>
                  </a:lnTo>
                  <a:cubicBezTo>
                    <a:pt x="13284" y="4813"/>
                    <a:pt x="13435" y="5364"/>
                    <a:pt x="14136" y="5590"/>
                  </a:cubicBezTo>
                  <a:cubicBezTo>
                    <a:pt x="14136" y="5615"/>
                    <a:pt x="14161" y="5615"/>
                    <a:pt x="14161" y="5615"/>
                  </a:cubicBezTo>
                  <a:lnTo>
                    <a:pt x="18547" y="7068"/>
                  </a:lnTo>
                  <a:cubicBezTo>
                    <a:pt x="18973" y="7194"/>
                    <a:pt x="19224" y="7444"/>
                    <a:pt x="19224" y="772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6"/>
            <p:cNvSpPr/>
            <p:nvPr/>
          </p:nvSpPr>
          <p:spPr>
            <a:xfrm>
              <a:off x="2335975" y="3898525"/>
              <a:ext cx="62050" cy="95275"/>
            </a:xfrm>
            <a:custGeom>
              <a:avLst/>
              <a:gdLst/>
              <a:ahLst/>
              <a:cxnLst/>
              <a:rect l="l" t="t" r="r" b="b"/>
              <a:pathLst>
                <a:path w="2482" h="3811" extrusionOk="0">
                  <a:moveTo>
                    <a:pt x="1855" y="3810"/>
                  </a:moveTo>
                  <a:lnTo>
                    <a:pt x="126" y="1605"/>
                  </a:lnTo>
                  <a:cubicBezTo>
                    <a:pt x="51" y="1505"/>
                    <a:pt x="1" y="1429"/>
                    <a:pt x="1" y="1329"/>
                  </a:cubicBezTo>
                  <a:lnTo>
                    <a:pt x="1" y="1"/>
                  </a:lnTo>
                  <a:cubicBezTo>
                    <a:pt x="26" y="101"/>
                    <a:pt x="51" y="176"/>
                    <a:pt x="126" y="251"/>
                  </a:cubicBezTo>
                  <a:lnTo>
                    <a:pt x="477" y="703"/>
                  </a:lnTo>
                  <a:lnTo>
                    <a:pt x="2231" y="2908"/>
                  </a:lnTo>
                  <a:cubicBezTo>
                    <a:pt x="2482" y="3234"/>
                    <a:pt x="2307" y="3585"/>
                    <a:pt x="1855" y="381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6"/>
            <p:cNvSpPr/>
            <p:nvPr/>
          </p:nvSpPr>
          <p:spPr>
            <a:xfrm>
              <a:off x="2599150" y="3993150"/>
              <a:ext cx="25" cy="2525"/>
            </a:xfrm>
            <a:custGeom>
              <a:avLst/>
              <a:gdLst/>
              <a:ahLst/>
              <a:cxnLst/>
              <a:rect l="l" t="t" r="r" b="b"/>
              <a:pathLst>
                <a:path w="1" h="101" extrusionOk="0">
                  <a:moveTo>
                    <a:pt x="0" y="101"/>
                  </a:moveTo>
                  <a:cubicBezTo>
                    <a:pt x="0" y="101"/>
                    <a:pt x="0" y="76"/>
                    <a:pt x="0" y="50"/>
                  </a:cubicBezTo>
                  <a:cubicBezTo>
                    <a:pt x="0" y="2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6"/>
            <p:cNvSpPr/>
            <p:nvPr/>
          </p:nvSpPr>
          <p:spPr>
            <a:xfrm>
              <a:off x="2219450" y="4033250"/>
              <a:ext cx="200525" cy="50150"/>
            </a:xfrm>
            <a:custGeom>
              <a:avLst/>
              <a:gdLst/>
              <a:ahLst/>
              <a:cxnLst/>
              <a:rect l="l" t="t" r="r" b="b"/>
              <a:pathLst>
                <a:path w="8021" h="2006" extrusionOk="0">
                  <a:moveTo>
                    <a:pt x="7920" y="1128"/>
                  </a:moveTo>
                  <a:lnTo>
                    <a:pt x="7745" y="2005"/>
                  </a:lnTo>
                  <a:cubicBezTo>
                    <a:pt x="7494" y="1755"/>
                    <a:pt x="7018" y="1604"/>
                    <a:pt x="6491" y="1629"/>
                  </a:cubicBezTo>
                  <a:lnTo>
                    <a:pt x="1454" y="1955"/>
                  </a:lnTo>
                  <a:cubicBezTo>
                    <a:pt x="1404" y="1955"/>
                    <a:pt x="1353" y="1955"/>
                    <a:pt x="1303" y="1955"/>
                  </a:cubicBezTo>
                  <a:cubicBezTo>
                    <a:pt x="677" y="1955"/>
                    <a:pt x="125" y="1680"/>
                    <a:pt x="0" y="1329"/>
                  </a:cubicBezTo>
                  <a:lnTo>
                    <a:pt x="0" y="0"/>
                  </a:lnTo>
                  <a:cubicBezTo>
                    <a:pt x="75" y="226"/>
                    <a:pt x="351" y="426"/>
                    <a:pt x="702" y="527"/>
                  </a:cubicBezTo>
                  <a:cubicBezTo>
                    <a:pt x="877" y="602"/>
                    <a:pt x="1078" y="627"/>
                    <a:pt x="1303" y="627"/>
                  </a:cubicBezTo>
                  <a:cubicBezTo>
                    <a:pt x="1353" y="627"/>
                    <a:pt x="1404" y="627"/>
                    <a:pt x="1454" y="627"/>
                  </a:cubicBezTo>
                  <a:lnTo>
                    <a:pt x="6491" y="301"/>
                  </a:lnTo>
                  <a:cubicBezTo>
                    <a:pt x="7318" y="251"/>
                    <a:pt x="8020" y="652"/>
                    <a:pt x="7920" y="112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6"/>
            <p:cNvSpPr/>
            <p:nvPr/>
          </p:nvSpPr>
          <p:spPr>
            <a:xfrm>
              <a:off x="2482600" y="4124100"/>
              <a:ext cx="650" cy="6300"/>
            </a:xfrm>
            <a:custGeom>
              <a:avLst/>
              <a:gdLst/>
              <a:ahLst/>
              <a:cxnLst/>
              <a:rect l="l" t="t" r="r" b="b"/>
              <a:pathLst>
                <a:path w="26" h="252" extrusionOk="0">
                  <a:moveTo>
                    <a:pt x="26" y="0"/>
                  </a:moveTo>
                  <a:lnTo>
                    <a:pt x="26" y="251"/>
                  </a:lnTo>
                  <a:cubicBezTo>
                    <a:pt x="0" y="176"/>
                    <a:pt x="0" y="76"/>
                    <a:pt x="26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6"/>
            <p:cNvSpPr/>
            <p:nvPr/>
          </p:nvSpPr>
          <p:spPr>
            <a:xfrm>
              <a:off x="2403650" y="4050175"/>
              <a:ext cx="293900" cy="137225"/>
            </a:xfrm>
            <a:custGeom>
              <a:avLst/>
              <a:gdLst/>
              <a:ahLst/>
              <a:cxnLst/>
              <a:rect l="l" t="t" r="r" b="b"/>
              <a:pathLst>
                <a:path w="11756" h="5489" extrusionOk="0">
                  <a:moveTo>
                    <a:pt x="11755" y="752"/>
                  </a:moveTo>
                  <a:lnTo>
                    <a:pt x="11755" y="2080"/>
                  </a:lnTo>
                  <a:cubicBezTo>
                    <a:pt x="11755" y="2206"/>
                    <a:pt x="11705" y="2306"/>
                    <a:pt x="11605" y="2406"/>
                  </a:cubicBezTo>
                  <a:cubicBezTo>
                    <a:pt x="11304" y="2757"/>
                    <a:pt x="10552" y="2907"/>
                    <a:pt x="9925" y="2757"/>
                  </a:cubicBezTo>
                  <a:lnTo>
                    <a:pt x="5339" y="1554"/>
                  </a:lnTo>
                  <a:cubicBezTo>
                    <a:pt x="4587" y="1353"/>
                    <a:pt x="3710" y="1604"/>
                    <a:pt x="3559" y="2080"/>
                  </a:cubicBezTo>
                  <a:lnTo>
                    <a:pt x="2557" y="4887"/>
                  </a:lnTo>
                  <a:cubicBezTo>
                    <a:pt x="2432" y="5238"/>
                    <a:pt x="1905" y="5489"/>
                    <a:pt x="1304" y="5489"/>
                  </a:cubicBezTo>
                  <a:cubicBezTo>
                    <a:pt x="1229" y="5489"/>
                    <a:pt x="1153" y="5489"/>
                    <a:pt x="1103" y="5489"/>
                  </a:cubicBezTo>
                  <a:cubicBezTo>
                    <a:pt x="502" y="5414"/>
                    <a:pt x="51" y="5138"/>
                    <a:pt x="1" y="4812"/>
                  </a:cubicBezTo>
                  <a:lnTo>
                    <a:pt x="1" y="4662"/>
                  </a:lnTo>
                  <a:lnTo>
                    <a:pt x="1" y="3484"/>
                  </a:lnTo>
                  <a:cubicBezTo>
                    <a:pt x="26" y="3584"/>
                    <a:pt x="76" y="3684"/>
                    <a:pt x="176" y="3785"/>
                  </a:cubicBezTo>
                  <a:cubicBezTo>
                    <a:pt x="351" y="3985"/>
                    <a:pt x="702" y="4110"/>
                    <a:pt x="1103" y="4160"/>
                  </a:cubicBezTo>
                  <a:cubicBezTo>
                    <a:pt x="1153" y="4160"/>
                    <a:pt x="1229" y="4160"/>
                    <a:pt x="1304" y="4160"/>
                  </a:cubicBezTo>
                  <a:cubicBezTo>
                    <a:pt x="1905" y="4160"/>
                    <a:pt x="2432" y="3910"/>
                    <a:pt x="2557" y="3559"/>
                  </a:cubicBezTo>
                  <a:lnTo>
                    <a:pt x="3559" y="752"/>
                  </a:lnTo>
                  <a:cubicBezTo>
                    <a:pt x="3710" y="276"/>
                    <a:pt x="4587" y="0"/>
                    <a:pt x="5339" y="201"/>
                  </a:cubicBezTo>
                  <a:lnTo>
                    <a:pt x="9925" y="1429"/>
                  </a:lnTo>
                  <a:cubicBezTo>
                    <a:pt x="10301" y="1529"/>
                    <a:pt x="10702" y="1504"/>
                    <a:pt x="11028" y="1404"/>
                  </a:cubicBezTo>
                  <a:cubicBezTo>
                    <a:pt x="11279" y="1328"/>
                    <a:pt x="11479" y="1228"/>
                    <a:pt x="11605" y="1078"/>
                  </a:cubicBezTo>
                  <a:cubicBezTo>
                    <a:pt x="11705" y="977"/>
                    <a:pt x="11755" y="852"/>
                    <a:pt x="11755" y="752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6"/>
            <p:cNvSpPr/>
            <p:nvPr/>
          </p:nvSpPr>
          <p:spPr>
            <a:xfrm>
              <a:off x="2549025" y="3922350"/>
              <a:ext cx="107150" cy="93375"/>
            </a:xfrm>
            <a:custGeom>
              <a:avLst/>
              <a:gdLst/>
              <a:ahLst/>
              <a:cxnLst/>
              <a:rect l="l" t="t" r="r" b="b"/>
              <a:pathLst>
                <a:path w="4286" h="3735" extrusionOk="0">
                  <a:moveTo>
                    <a:pt x="4286" y="0"/>
                  </a:moveTo>
                  <a:lnTo>
                    <a:pt x="4286" y="1278"/>
                  </a:lnTo>
                  <a:cubicBezTo>
                    <a:pt x="4286" y="1454"/>
                    <a:pt x="4186" y="1654"/>
                    <a:pt x="3935" y="1805"/>
                  </a:cubicBezTo>
                  <a:lnTo>
                    <a:pt x="852" y="3735"/>
                  </a:lnTo>
                  <a:cubicBezTo>
                    <a:pt x="151" y="3509"/>
                    <a:pt x="0" y="2958"/>
                    <a:pt x="552" y="2607"/>
                  </a:cubicBezTo>
                  <a:lnTo>
                    <a:pt x="3659" y="652"/>
                  </a:lnTo>
                  <a:lnTo>
                    <a:pt x="3935" y="451"/>
                  </a:lnTo>
                  <a:cubicBezTo>
                    <a:pt x="4161" y="326"/>
                    <a:pt x="4261" y="151"/>
                    <a:pt x="4286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6"/>
            <p:cNvSpPr/>
            <p:nvPr/>
          </p:nvSpPr>
          <p:spPr>
            <a:xfrm>
              <a:off x="2636725" y="4098400"/>
              <a:ext cx="59550" cy="59550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2332" y="1254"/>
                  </a:moveTo>
                  <a:cubicBezTo>
                    <a:pt x="2307" y="1906"/>
                    <a:pt x="1755" y="2382"/>
                    <a:pt x="1104" y="2332"/>
                  </a:cubicBezTo>
                  <a:cubicBezTo>
                    <a:pt x="477" y="2282"/>
                    <a:pt x="1" y="1730"/>
                    <a:pt x="26" y="1104"/>
                  </a:cubicBezTo>
                  <a:cubicBezTo>
                    <a:pt x="76" y="477"/>
                    <a:pt x="627" y="1"/>
                    <a:pt x="1254" y="51"/>
                  </a:cubicBezTo>
                  <a:cubicBezTo>
                    <a:pt x="1906" y="76"/>
                    <a:pt x="2382" y="627"/>
                    <a:pt x="2332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6"/>
            <p:cNvSpPr/>
            <p:nvPr/>
          </p:nvSpPr>
          <p:spPr>
            <a:xfrm>
              <a:off x="2406775" y="4169850"/>
              <a:ext cx="59550" cy="59525"/>
            </a:xfrm>
            <a:custGeom>
              <a:avLst/>
              <a:gdLst/>
              <a:ahLst/>
              <a:cxnLst/>
              <a:rect l="l" t="t" r="r" b="b"/>
              <a:pathLst>
                <a:path w="2382" h="2381" extrusionOk="0">
                  <a:moveTo>
                    <a:pt x="2332" y="1278"/>
                  </a:moveTo>
                  <a:cubicBezTo>
                    <a:pt x="2307" y="1905"/>
                    <a:pt x="1755" y="2381"/>
                    <a:pt x="1104" y="2331"/>
                  </a:cubicBezTo>
                  <a:cubicBezTo>
                    <a:pt x="477" y="2281"/>
                    <a:pt x="1" y="1754"/>
                    <a:pt x="26" y="1103"/>
                  </a:cubicBezTo>
                  <a:cubicBezTo>
                    <a:pt x="76" y="476"/>
                    <a:pt x="627" y="0"/>
                    <a:pt x="1254" y="50"/>
                  </a:cubicBezTo>
                  <a:cubicBezTo>
                    <a:pt x="1906" y="100"/>
                    <a:pt x="2382" y="627"/>
                    <a:pt x="2332" y="127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6"/>
            <p:cNvSpPr/>
            <p:nvPr/>
          </p:nvSpPr>
          <p:spPr>
            <a:xfrm>
              <a:off x="2218175" y="4065825"/>
              <a:ext cx="60200" cy="59550"/>
            </a:xfrm>
            <a:custGeom>
              <a:avLst/>
              <a:gdLst/>
              <a:ahLst/>
              <a:cxnLst/>
              <a:rect l="l" t="t" r="r" b="b"/>
              <a:pathLst>
                <a:path w="2408" h="2382" extrusionOk="0">
                  <a:moveTo>
                    <a:pt x="2357" y="1279"/>
                  </a:moveTo>
                  <a:cubicBezTo>
                    <a:pt x="2307" y="1905"/>
                    <a:pt x="1755" y="2382"/>
                    <a:pt x="1129" y="2331"/>
                  </a:cubicBezTo>
                  <a:cubicBezTo>
                    <a:pt x="477" y="2306"/>
                    <a:pt x="1" y="1755"/>
                    <a:pt x="51" y="1128"/>
                  </a:cubicBezTo>
                  <a:cubicBezTo>
                    <a:pt x="101" y="477"/>
                    <a:pt x="653" y="1"/>
                    <a:pt x="1279" y="51"/>
                  </a:cubicBezTo>
                  <a:cubicBezTo>
                    <a:pt x="1906" y="101"/>
                    <a:pt x="2407" y="652"/>
                    <a:pt x="2357" y="1279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6"/>
            <p:cNvSpPr/>
            <p:nvPr/>
          </p:nvSpPr>
          <p:spPr>
            <a:xfrm>
              <a:off x="2324075" y="3945525"/>
              <a:ext cx="59550" cy="58925"/>
            </a:xfrm>
            <a:custGeom>
              <a:avLst/>
              <a:gdLst/>
              <a:ahLst/>
              <a:cxnLst/>
              <a:rect l="l" t="t" r="r" b="b"/>
              <a:pathLst>
                <a:path w="2382" h="2357" extrusionOk="0">
                  <a:moveTo>
                    <a:pt x="2331" y="1254"/>
                  </a:moveTo>
                  <a:cubicBezTo>
                    <a:pt x="2306" y="1880"/>
                    <a:pt x="1755" y="2356"/>
                    <a:pt x="1103" y="2306"/>
                  </a:cubicBezTo>
                  <a:cubicBezTo>
                    <a:pt x="477" y="2281"/>
                    <a:pt x="1" y="1730"/>
                    <a:pt x="26" y="1103"/>
                  </a:cubicBezTo>
                  <a:cubicBezTo>
                    <a:pt x="76" y="477"/>
                    <a:pt x="627" y="1"/>
                    <a:pt x="1254" y="26"/>
                  </a:cubicBezTo>
                  <a:cubicBezTo>
                    <a:pt x="1905" y="76"/>
                    <a:pt x="2382" y="627"/>
                    <a:pt x="2331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6"/>
            <p:cNvSpPr/>
            <p:nvPr/>
          </p:nvSpPr>
          <p:spPr>
            <a:xfrm>
              <a:off x="2607275" y="3958050"/>
              <a:ext cx="60175" cy="59550"/>
            </a:xfrm>
            <a:custGeom>
              <a:avLst/>
              <a:gdLst/>
              <a:ahLst/>
              <a:cxnLst/>
              <a:rect l="l" t="t" r="r" b="b"/>
              <a:pathLst>
                <a:path w="2407" h="2382" extrusionOk="0">
                  <a:moveTo>
                    <a:pt x="2357" y="1254"/>
                  </a:moveTo>
                  <a:cubicBezTo>
                    <a:pt x="2307" y="1906"/>
                    <a:pt x="1755" y="2382"/>
                    <a:pt x="1129" y="2332"/>
                  </a:cubicBezTo>
                  <a:cubicBezTo>
                    <a:pt x="502" y="2282"/>
                    <a:pt x="1" y="1730"/>
                    <a:pt x="51" y="1104"/>
                  </a:cubicBezTo>
                  <a:cubicBezTo>
                    <a:pt x="101" y="477"/>
                    <a:pt x="653" y="1"/>
                    <a:pt x="1279" y="51"/>
                  </a:cubicBezTo>
                  <a:cubicBezTo>
                    <a:pt x="1931" y="76"/>
                    <a:pt x="2407" y="627"/>
                    <a:pt x="2357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6"/>
            <p:cNvSpPr/>
            <p:nvPr/>
          </p:nvSpPr>
          <p:spPr>
            <a:xfrm>
              <a:off x="2424325" y="3768200"/>
              <a:ext cx="80850" cy="302675"/>
            </a:xfrm>
            <a:custGeom>
              <a:avLst/>
              <a:gdLst/>
              <a:ahLst/>
              <a:cxnLst/>
              <a:rect l="l" t="t" r="r" b="b"/>
              <a:pathLst>
                <a:path w="3234" h="12107" extrusionOk="0">
                  <a:moveTo>
                    <a:pt x="3234" y="10602"/>
                  </a:moveTo>
                  <a:cubicBezTo>
                    <a:pt x="3234" y="12106"/>
                    <a:pt x="1" y="11805"/>
                    <a:pt x="1" y="10602"/>
                  </a:cubicBezTo>
                  <a:lnTo>
                    <a:pt x="1" y="1"/>
                  </a:lnTo>
                  <a:lnTo>
                    <a:pt x="32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6"/>
            <p:cNvSpPr/>
            <p:nvPr/>
          </p:nvSpPr>
          <p:spPr>
            <a:xfrm>
              <a:off x="2374200" y="3448650"/>
              <a:ext cx="461175" cy="458050"/>
            </a:xfrm>
            <a:custGeom>
              <a:avLst/>
              <a:gdLst/>
              <a:ahLst/>
              <a:cxnLst/>
              <a:rect l="l" t="t" r="r" b="b"/>
              <a:pathLst>
                <a:path w="18447" h="18322" extrusionOk="0">
                  <a:moveTo>
                    <a:pt x="1279" y="3209"/>
                  </a:moveTo>
                  <a:cubicBezTo>
                    <a:pt x="1279" y="3209"/>
                    <a:pt x="10577" y="1"/>
                    <a:pt x="14512" y="477"/>
                  </a:cubicBezTo>
                  <a:cubicBezTo>
                    <a:pt x="18447" y="953"/>
                    <a:pt x="17570" y="17971"/>
                    <a:pt x="17570" y="17971"/>
                  </a:cubicBezTo>
                  <a:cubicBezTo>
                    <a:pt x="17570" y="17971"/>
                    <a:pt x="15464" y="18322"/>
                    <a:pt x="13409" y="17971"/>
                  </a:cubicBezTo>
                  <a:cubicBezTo>
                    <a:pt x="12532" y="13259"/>
                    <a:pt x="11103" y="8046"/>
                    <a:pt x="11103" y="8046"/>
                  </a:cubicBezTo>
                  <a:cubicBezTo>
                    <a:pt x="11103" y="8046"/>
                    <a:pt x="2557" y="10527"/>
                    <a:pt x="1279" y="9274"/>
                  </a:cubicBezTo>
                  <a:cubicBezTo>
                    <a:pt x="1" y="8046"/>
                    <a:pt x="1279" y="3209"/>
                    <a:pt x="1279" y="3209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6"/>
            <p:cNvSpPr/>
            <p:nvPr/>
          </p:nvSpPr>
          <p:spPr>
            <a:xfrm>
              <a:off x="2374200" y="3448650"/>
              <a:ext cx="461175" cy="498150"/>
            </a:xfrm>
            <a:custGeom>
              <a:avLst/>
              <a:gdLst/>
              <a:ahLst/>
              <a:cxnLst/>
              <a:rect l="l" t="t" r="r" b="b"/>
              <a:pathLst>
                <a:path w="18447" h="19926" extrusionOk="0">
                  <a:moveTo>
                    <a:pt x="1279" y="3209"/>
                  </a:moveTo>
                  <a:cubicBezTo>
                    <a:pt x="1279" y="3209"/>
                    <a:pt x="10577" y="1"/>
                    <a:pt x="14512" y="477"/>
                  </a:cubicBezTo>
                  <a:cubicBezTo>
                    <a:pt x="18447" y="953"/>
                    <a:pt x="17570" y="17971"/>
                    <a:pt x="17570" y="17971"/>
                  </a:cubicBezTo>
                  <a:cubicBezTo>
                    <a:pt x="17244" y="18622"/>
                    <a:pt x="14687" y="19926"/>
                    <a:pt x="13409" y="17971"/>
                  </a:cubicBezTo>
                  <a:cubicBezTo>
                    <a:pt x="12532" y="13259"/>
                    <a:pt x="11103" y="8046"/>
                    <a:pt x="11103" y="8046"/>
                  </a:cubicBezTo>
                  <a:cubicBezTo>
                    <a:pt x="11103" y="8046"/>
                    <a:pt x="2557" y="10527"/>
                    <a:pt x="1279" y="9274"/>
                  </a:cubicBezTo>
                  <a:cubicBezTo>
                    <a:pt x="1" y="8046"/>
                    <a:pt x="1279" y="3209"/>
                    <a:pt x="1279" y="3209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6"/>
            <p:cNvSpPr/>
            <p:nvPr/>
          </p:nvSpPr>
          <p:spPr>
            <a:xfrm>
              <a:off x="2414925" y="3648525"/>
              <a:ext cx="395400" cy="302675"/>
            </a:xfrm>
            <a:custGeom>
              <a:avLst/>
              <a:gdLst/>
              <a:ahLst/>
              <a:cxnLst/>
              <a:rect l="l" t="t" r="r" b="b"/>
              <a:pathLst>
                <a:path w="15816" h="12107" extrusionOk="0">
                  <a:moveTo>
                    <a:pt x="14838" y="4713"/>
                  </a:moveTo>
                  <a:cubicBezTo>
                    <a:pt x="14011" y="5490"/>
                    <a:pt x="4136" y="10953"/>
                    <a:pt x="2281" y="11981"/>
                  </a:cubicBezTo>
                  <a:cubicBezTo>
                    <a:pt x="2056" y="12106"/>
                    <a:pt x="1780" y="12106"/>
                    <a:pt x="1555" y="11981"/>
                  </a:cubicBezTo>
                  <a:cubicBezTo>
                    <a:pt x="1555" y="11981"/>
                    <a:pt x="1555" y="11981"/>
                    <a:pt x="1555" y="11981"/>
                  </a:cubicBezTo>
                  <a:lnTo>
                    <a:pt x="1555" y="11981"/>
                  </a:lnTo>
                  <a:cubicBezTo>
                    <a:pt x="527" y="11304"/>
                    <a:pt x="1" y="8998"/>
                    <a:pt x="1981" y="7520"/>
                  </a:cubicBezTo>
                  <a:cubicBezTo>
                    <a:pt x="2582" y="7068"/>
                    <a:pt x="13109" y="1"/>
                    <a:pt x="14788" y="477"/>
                  </a:cubicBezTo>
                  <a:lnTo>
                    <a:pt x="14788" y="477"/>
                  </a:lnTo>
                  <a:cubicBezTo>
                    <a:pt x="14813" y="477"/>
                    <a:pt x="14838" y="502"/>
                    <a:pt x="14838" y="502"/>
                  </a:cubicBezTo>
                  <a:cubicBezTo>
                    <a:pt x="14888" y="527"/>
                    <a:pt x="14963" y="552"/>
                    <a:pt x="14988" y="602"/>
                  </a:cubicBezTo>
                  <a:cubicBezTo>
                    <a:pt x="15815" y="1254"/>
                    <a:pt x="15715" y="3911"/>
                    <a:pt x="14838" y="47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6"/>
            <p:cNvSpPr/>
            <p:nvPr/>
          </p:nvSpPr>
          <p:spPr>
            <a:xfrm>
              <a:off x="2118550" y="3471850"/>
              <a:ext cx="666075" cy="476200"/>
            </a:xfrm>
            <a:custGeom>
              <a:avLst/>
              <a:gdLst/>
              <a:ahLst/>
              <a:cxnLst/>
              <a:rect l="l" t="t" r="r" b="b"/>
              <a:pathLst>
                <a:path w="26643" h="19048" extrusionOk="0">
                  <a:moveTo>
                    <a:pt x="26643" y="7544"/>
                  </a:moveTo>
                  <a:cubicBezTo>
                    <a:pt x="24964" y="7068"/>
                    <a:pt x="14437" y="14135"/>
                    <a:pt x="13836" y="14587"/>
                  </a:cubicBezTo>
                  <a:cubicBezTo>
                    <a:pt x="11856" y="16065"/>
                    <a:pt x="12382" y="18371"/>
                    <a:pt x="13410" y="19048"/>
                  </a:cubicBezTo>
                  <a:lnTo>
                    <a:pt x="1705" y="12256"/>
                  </a:lnTo>
                  <a:lnTo>
                    <a:pt x="1304" y="12030"/>
                  </a:lnTo>
                  <a:lnTo>
                    <a:pt x="1279" y="12005"/>
                  </a:lnTo>
                  <a:cubicBezTo>
                    <a:pt x="377" y="11228"/>
                    <a:pt x="1" y="9073"/>
                    <a:pt x="1881" y="7669"/>
                  </a:cubicBezTo>
                  <a:cubicBezTo>
                    <a:pt x="2482" y="7243"/>
                    <a:pt x="13259" y="0"/>
                    <a:pt x="14738" y="677"/>
                  </a:cubicBezTo>
                  <a:lnTo>
                    <a:pt x="14838" y="727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6"/>
            <p:cNvSpPr/>
            <p:nvPr/>
          </p:nvSpPr>
          <p:spPr>
            <a:xfrm>
              <a:off x="3013300" y="1935500"/>
              <a:ext cx="424850" cy="735600"/>
            </a:xfrm>
            <a:custGeom>
              <a:avLst/>
              <a:gdLst/>
              <a:ahLst/>
              <a:cxnLst/>
              <a:rect l="l" t="t" r="r" b="b"/>
              <a:pathLst>
                <a:path w="16994" h="29424" extrusionOk="0">
                  <a:moveTo>
                    <a:pt x="16818" y="20902"/>
                  </a:moveTo>
                  <a:cubicBezTo>
                    <a:pt x="16492" y="18396"/>
                    <a:pt x="15339" y="3308"/>
                    <a:pt x="13134" y="1604"/>
                  </a:cubicBezTo>
                  <a:cubicBezTo>
                    <a:pt x="13134" y="1604"/>
                    <a:pt x="11630" y="0"/>
                    <a:pt x="10953" y="677"/>
                  </a:cubicBezTo>
                  <a:lnTo>
                    <a:pt x="1" y="7018"/>
                  </a:lnTo>
                  <a:lnTo>
                    <a:pt x="502" y="13835"/>
                  </a:lnTo>
                  <a:lnTo>
                    <a:pt x="5264" y="29424"/>
                  </a:lnTo>
                  <a:lnTo>
                    <a:pt x="15890" y="23309"/>
                  </a:lnTo>
                  <a:cubicBezTo>
                    <a:pt x="16567" y="23108"/>
                    <a:pt x="16993" y="22206"/>
                    <a:pt x="16818" y="20902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6"/>
            <p:cNvSpPr/>
            <p:nvPr/>
          </p:nvSpPr>
          <p:spPr>
            <a:xfrm>
              <a:off x="3001400" y="2069575"/>
              <a:ext cx="162925" cy="636625"/>
            </a:xfrm>
            <a:custGeom>
              <a:avLst/>
              <a:gdLst/>
              <a:ahLst/>
              <a:cxnLst/>
              <a:rect l="l" t="t" r="r" b="b"/>
              <a:pathLst>
                <a:path w="6517" h="25465" extrusionOk="0">
                  <a:moveTo>
                    <a:pt x="2507" y="2657"/>
                  </a:moveTo>
                  <a:cubicBezTo>
                    <a:pt x="4712" y="4387"/>
                    <a:pt x="5865" y="19474"/>
                    <a:pt x="6191" y="21956"/>
                  </a:cubicBezTo>
                  <a:cubicBezTo>
                    <a:pt x="6517" y="24462"/>
                    <a:pt x="4712" y="25464"/>
                    <a:pt x="3083" y="22933"/>
                  </a:cubicBezTo>
                  <a:cubicBezTo>
                    <a:pt x="1479" y="20377"/>
                    <a:pt x="0" y="6016"/>
                    <a:pt x="0" y="3008"/>
                  </a:cubicBezTo>
                  <a:cubicBezTo>
                    <a:pt x="0" y="1"/>
                    <a:pt x="2507" y="2657"/>
                    <a:pt x="2507" y="2657"/>
                  </a:cubicBezTo>
                  <a:close/>
                </a:path>
              </a:pathLst>
            </a:custGeom>
            <a:solidFill>
              <a:srgbClr val="46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6"/>
            <p:cNvSpPr/>
            <p:nvPr/>
          </p:nvSpPr>
          <p:spPr>
            <a:xfrm>
              <a:off x="3183725" y="1925475"/>
              <a:ext cx="426100" cy="767575"/>
            </a:xfrm>
            <a:custGeom>
              <a:avLst/>
              <a:gdLst/>
              <a:ahLst/>
              <a:cxnLst/>
              <a:rect l="l" t="t" r="r" b="b"/>
              <a:pathLst>
                <a:path w="17044" h="30703" extrusionOk="0">
                  <a:moveTo>
                    <a:pt x="13008" y="150"/>
                  </a:moveTo>
                  <a:cubicBezTo>
                    <a:pt x="9926" y="0"/>
                    <a:pt x="4713" y="3609"/>
                    <a:pt x="2357" y="6592"/>
                  </a:cubicBezTo>
                  <a:cubicBezTo>
                    <a:pt x="1" y="9574"/>
                    <a:pt x="1454" y="12807"/>
                    <a:pt x="2256" y="15990"/>
                  </a:cubicBezTo>
                  <a:cubicBezTo>
                    <a:pt x="3058" y="19173"/>
                    <a:pt x="1830" y="27143"/>
                    <a:pt x="1830" y="27920"/>
                  </a:cubicBezTo>
                  <a:cubicBezTo>
                    <a:pt x="5439" y="30351"/>
                    <a:pt x="14186" y="30702"/>
                    <a:pt x="15189" y="27118"/>
                  </a:cubicBezTo>
                  <a:cubicBezTo>
                    <a:pt x="15615" y="23208"/>
                    <a:pt x="12758" y="19073"/>
                    <a:pt x="12733" y="16792"/>
                  </a:cubicBezTo>
                  <a:cubicBezTo>
                    <a:pt x="12883" y="11880"/>
                    <a:pt x="17043" y="1629"/>
                    <a:pt x="13008" y="15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6"/>
            <p:cNvSpPr/>
            <p:nvPr/>
          </p:nvSpPr>
          <p:spPr>
            <a:xfrm>
              <a:off x="3434350" y="1928600"/>
              <a:ext cx="115950" cy="770700"/>
            </a:xfrm>
            <a:custGeom>
              <a:avLst/>
              <a:gdLst/>
              <a:ahLst/>
              <a:cxnLst/>
              <a:rect l="l" t="t" r="r" b="b"/>
              <a:pathLst>
                <a:path w="4638" h="30828" extrusionOk="0">
                  <a:moveTo>
                    <a:pt x="302" y="727"/>
                  </a:moveTo>
                  <a:cubicBezTo>
                    <a:pt x="1881" y="7670"/>
                    <a:pt x="1379" y="15163"/>
                    <a:pt x="1028" y="18096"/>
                  </a:cubicBezTo>
                  <a:cubicBezTo>
                    <a:pt x="678" y="21053"/>
                    <a:pt x="602" y="30828"/>
                    <a:pt x="602" y="30828"/>
                  </a:cubicBezTo>
                  <a:cubicBezTo>
                    <a:pt x="2983" y="29625"/>
                    <a:pt x="4111" y="27419"/>
                    <a:pt x="4161" y="26417"/>
                  </a:cubicBezTo>
                  <a:cubicBezTo>
                    <a:pt x="4211" y="25414"/>
                    <a:pt x="3309" y="16918"/>
                    <a:pt x="3359" y="16241"/>
                  </a:cubicBezTo>
                  <a:cubicBezTo>
                    <a:pt x="3434" y="15539"/>
                    <a:pt x="4637" y="8998"/>
                    <a:pt x="4512" y="5439"/>
                  </a:cubicBezTo>
                  <a:cubicBezTo>
                    <a:pt x="4387" y="1905"/>
                    <a:pt x="3059" y="1354"/>
                    <a:pt x="3059" y="135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6"/>
            <p:cNvSpPr/>
            <p:nvPr/>
          </p:nvSpPr>
          <p:spPr>
            <a:xfrm>
              <a:off x="3448150" y="1990625"/>
              <a:ext cx="10675" cy="21325"/>
            </a:xfrm>
            <a:custGeom>
              <a:avLst/>
              <a:gdLst/>
              <a:ahLst/>
              <a:cxnLst/>
              <a:rect l="l" t="t" r="r" b="b"/>
              <a:pathLst>
                <a:path w="427" h="853" extrusionOk="0">
                  <a:moveTo>
                    <a:pt x="0" y="1"/>
                  </a:moveTo>
                  <a:lnTo>
                    <a:pt x="426" y="176"/>
                  </a:lnTo>
                  <a:cubicBezTo>
                    <a:pt x="376" y="377"/>
                    <a:pt x="351" y="602"/>
                    <a:pt x="326" y="853"/>
                  </a:cubicBezTo>
                  <a:cubicBezTo>
                    <a:pt x="326" y="803"/>
                    <a:pt x="301" y="753"/>
                    <a:pt x="301" y="7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6"/>
            <p:cNvSpPr/>
            <p:nvPr/>
          </p:nvSpPr>
          <p:spPr>
            <a:xfrm>
              <a:off x="3118575" y="1964950"/>
              <a:ext cx="271325" cy="741250"/>
            </a:xfrm>
            <a:custGeom>
              <a:avLst/>
              <a:gdLst/>
              <a:ahLst/>
              <a:cxnLst/>
              <a:rect l="l" t="t" r="r" b="b"/>
              <a:pathLst>
                <a:path w="10853" h="29650" extrusionOk="0">
                  <a:moveTo>
                    <a:pt x="8471" y="0"/>
                  </a:moveTo>
                  <a:cubicBezTo>
                    <a:pt x="10852" y="5063"/>
                    <a:pt x="9700" y="9674"/>
                    <a:pt x="9599" y="13835"/>
                  </a:cubicBezTo>
                  <a:cubicBezTo>
                    <a:pt x="9499" y="17995"/>
                    <a:pt x="7344" y="29649"/>
                    <a:pt x="7344" y="29649"/>
                  </a:cubicBezTo>
                  <a:cubicBezTo>
                    <a:pt x="3208" y="28622"/>
                    <a:pt x="2707" y="25840"/>
                    <a:pt x="1905" y="24436"/>
                  </a:cubicBezTo>
                  <a:cubicBezTo>
                    <a:pt x="0" y="14712"/>
                    <a:pt x="2406" y="6842"/>
                    <a:pt x="4211" y="3910"/>
                  </a:cubicBezTo>
                  <a:cubicBezTo>
                    <a:pt x="5614" y="1629"/>
                    <a:pt x="8471" y="0"/>
                    <a:pt x="8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6"/>
            <p:cNvSpPr/>
            <p:nvPr/>
          </p:nvSpPr>
          <p:spPr>
            <a:xfrm>
              <a:off x="3169950" y="2101525"/>
              <a:ext cx="187375" cy="401650"/>
            </a:xfrm>
            <a:custGeom>
              <a:avLst/>
              <a:gdLst/>
              <a:ahLst/>
              <a:cxnLst/>
              <a:rect l="l" t="t" r="r" b="b"/>
              <a:pathLst>
                <a:path w="7495" h="16066" extrusionOk="0">
                  <a:moveTo>
                    <a:pt x="3835" y="953"/>
                  </a:moveTo>
                  <a:cubicBezTo>
                    <a:pt x="0" y="1"/>
                    <a:pt x="1930" y="9023"/>
                    <a:pt x="3810" y="12607"/>
                  </a:cubicBezTo>
                  <a:cubicBezTo>
                    <a:pt x="4762" y="14437"/>
                    <a:pt x="5514" y="15490"/>
                    <a:pt x="6667" y="16066"/>
                  </a:cubicBezTo>
                  <a:cubicBezTo>
                    <a:pt x="7043" y="13610"/>
                    <a:pt x="7369" y="11129"/>
                    <a:pt x="7494" y="9374"/>
                  </a:cubicBezTo>
                  <a:cubicBezTo>
                    <a:pt x="6517" y="6116"/>
                    <a:pt x="5790" y="1931"/>
                    <a:pt x="3835" y="953"/>
                  </a:cubicBezTo>
                  <a:close/>
                </a:path>
              </a:pathLst>
            </a:custGeom>
            <a:solidFill>
              <a:srgbClr val="EABD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6"/>
            <p:cNvSpPr/>
            <p:nvPr/>
          </p:nvSpPr>
          <p:spPr>
            <a:xfrm>
              <a:off x="2871075" y="2908550"/>
              <a:ext cx="72075" cy="51400"/>
            </a:xfrm>
            <a:custGeom>
              <a:avLst/>
              <a:gdLst/>
              <a:ahLst/>
              <a:cxnLst/>
              <a:rect l="l" t="t" r="r" b="b"/>
              <a:pathLst>
                <a:path w="2883" h="2056" extrusionOk="0">
                  <a:moveTo>
                    <a:pt x="2156" y="1"/>
                  </a:moveTo>
                  <a:lnTo>
                    <a:pt x="0" y="1529"/>
                  </a:lnTo>
                  <a:lnTo>
                    <a:pt x="276" y="2056"/>
                  </a:lnTo>
                  <a:lnTo>
                    <a:pt x="2582" y="477"/>
                  </a:lnTo>
                  <a:lnTo>
                    <a:pt x="2883" y="1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6"/>
            <p:cNvSpPr/>
            <p:nvPr/>
          </p:nvSpPr>
          <p:spPr>
            <a:xfrm>
              <a:off x="2366050" y="2247525"/>
              <a:ext cx="424850" cy="735625"/>
            </a:xfrm>
            <a:custGeom>
              <a:avLst/>
              <a:gdLst/>
              <a:ahLst/>
              <a:cxnLst/>
              <a:rect l="l" t="t" r="r" b="b"/>
              <a:pathLst>
                <a:path w="16994" h="29425" extrusionOk="0">
                  <a:moveTo>
                    <a:pt x="16818" y="20903"/>
                  </a:moveTo>
                  <a:cubicBezTo>
                    <a:pt x="16517" y="18396"/>
                    <a:pt x="15339" y="3309"/>
                    <a:pt x="13134" y="1604"/>
                  </a:cubicBezTo>
                  <a:cubicBezTo>
                    <a:pt x="13134" y="1604"/>
                    <a:pt x="11655" y="0"/>
                    <a:pt x="10978" y="677"/>
                  </a:cubicBezTo>
                  <a:lnTo>
                    <a:pt x="1" y="6993"/>
                  </a:lnTo>
                  <a:lnTo>
                    <a:pt x="502" y="13835"/>
                  </a:lnTo>
                  <a:lnTo>
                    <a:pt x="5264" y="29424"/>
                  </a:lnTo>
                  <a:lnTo>
                    <a:pt x="15916" y="23284"/>
                  </a:lnTo>
                  <a:cubicBezTo>
                    <a:pt x="16567" y="23108"/>
                    <a:pt x="16993" y="22206"/>
                    <a:pt x="16818" y="2090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6"/>
            <p:cNvSpPr/>
            <p:nvPr/>
          </p:nvSpPr>
          <p:spPr>
            <a:xfrm>
              <a:off x="2354775" y="2381600"/>
              <a:ext cx="162300" cy="636625"/>
            </a:xfrm>
            <a:custGeom>
              <a:avLst/>
              <a:gdLst/>
              <a:ahLst/>
              <a:cxnLst/>
              <a:rect l="l" t="t" r="r" b="b"/>
              <a:pathLst>
                <a:path w="6492" h="25465" extrusionOk="0">
                  <a:moveTo>
                    <a:pt x="2482" y="2657"/>
                  </a:moveTo>
                  <a:cubicBezTo>
                    <a:pt x="4687" y="4387"/>
                    <a:pt x="5865" y="19475"/>
                    <a:pt x="6166" y="21956"/>
                  </a:cubicBezTo>
                  <a:cubicBezTo>
                    <a:pt x="6492" y="24462"/>
                    <a:pt x="4712" y="25465"/>
                    <a:pt x="3083" y="22908"/>
                  </a:cubicBezTo>
                  <a:cubicBezTo>
                    <a:pt x="1454" y="20377"/>
                    <a:pt x="1" y="5991"/>
                    <a:pt x="1" y="3008"/>
                  </a:cubicBezTo>
                  <a:cubicBezTo>
                    <a:pt x="1" y="1"/>
                    <a:pt x="2482" y="2657"/>
                    <a:pt x="2482" y="2657"/>
                  </a:cubicBezTo>
                  <a:close/>
                </a:path>
              </a:pathLst>
            </a:custGeom>
            <a:solidFill>
              <a:srgbClr val="46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6"/>
            <p:cNvSpPr/>
            <p:nvPr/>
          </p:nvSpPr>
          <p:spPr>
            <a:xfrm>
              <a:off x="4326600" y="1505025"/>
              <a:ext cx="234350" cy="410450"/>
            </a:xfrm>
            <a:custGeom>
              <a:avLst/>
              <a:gdLst/>
              <a:ahLst/>
              <a:cxnLst/>
              <a:rect l="l" t="t" r="r" b="b"/>
              <a:pathLst>
                <a:path w="9374" h="16418" extrusionOk="0">
                  <a:moveTo>
                    <a:pt x="7243" y="1"/>
                  </a:moveTo>
                  <a:cubicBezTo>
                    <a:pt x="4687" y="1254"/>
                    <a:pt x="0" y="11580"/>
                    <a:pt x="777" y="14011"/>
                  </a:cubicBezTo>
                  <a:cubicBezTo>
                    <a:pt x="1579" y="16417"/>
                    <a:pt x="3760" y="15089"/>
                    <a:pt x="5238" y="12958"/>
                  </a:cubicBezTo>
                  <a:cubicBezTo>
                    <a:pt x="7294" y="10026"/>
                    <a:pt x="9374" y="3660"/>
                    <a:pt x="9098" y="2056"/>
                  </a:cubicBezTo>
                  <a:cubicBezTo>
                    <a:pt x="8847" y="477"/>
                    <a:pt x="7243" y="1"/>
                    <a:pt x="7243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6"/>
            <p:cNvSpPr/>
            <p:nvPr/>
          </p:nvSpPr>
          <p:spPr>
            <a:xfrm>
              <a:off x="4371700" y="2843400"/>
              <a:ext cx="218700" cy="161675"/>
            </a:xfrm>
            <a:custGeom>
              <a:avLst/>
              <a:gdLst/>
              <a:ahLst/>
              <a:cxnLst/>
              <a:rect l="l" t="t" r="r" b="b"/>
              <a:pathLst>
                <a:path w="8748" h="6467" extrusionOk="0">
                  <a:moveTo>
                    <a:pt x="6066" y="0"/>
                  </a:moveTo>
                  <a:cubicBezTo>
                    <a:pt x="6066" y="0"/>
                    <a:pt x="2106" y="4612"/>
                    <a:pt x="1053" y="4912"/>
                  </a:cubicBezTo>
                  <a:cubicBezTo>
                    <a:pt x="1" y="5238"/>
                    <a:pt x="953" y="6316"/>
                    <a:pt x="1755" y="6391"/>
                  </a:cubicBezTo>
                  <a:cubicBezTo>
                    <a:pt x="2557" y="6466"/>
                    <a:pt x="5139" y="6366"/>
                    <a:pt x="5891" y="5639"/>
                  </a:cubicBezTo>
                  <a:cubicBezTo>
                    <a:pt x="6642" y="4887"/>
                    <a:pt x="8748" y="4110"/>
                    <a:pt x="8748" y="4110"/>
                  </a:cubicBezTo>
                  <a:cubicBezTo>
                    <a:pt x="8748" y="1704"/>
                    <a:pt x="8171" y="201"/>
                    <a:pt x="8171" y="2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6"/>
            <p:cNvSpPr/>
            <p:nvPr/>
          </p:nvSpPr>
          <p:spPr>
            <a:xfrm>
              <a:off x="4475725" y="1993125"/>
              <a:ext cx="189875" cy="885375"/>
            </a:xfrm>
            <a:custGeom>
              <a:avLst/>
              <a:gdLst/>
              <a:ahLst/>
              <a:cxnLst/>
              <a:rect l="l" t="t" r="r" b="b"/>
              <a:pathLst>
                <a:path w="7595" h="35415" extrusionOk="0">
                  <a:moveTo>
                    <a:pt x="501" y="1404"/>
                  </a:moveTo>
                  <a:cubicBezTo>
                    <a:pt x="501" y="1404"/>
                    <a:pt x="0" y="11630"/>
                    <a:pt x="176" y="14963"/>
                  </a:cubicBezTo>
                  <a:cubicBezTo>
                    <a:pt x="376" y="18322"/>
                    <a:pt x="1178" y="34938"/>
                    <a:pt x="1178" y="34938"/>
                  </a:cubicBezTo>
                  <a:cubicBezTo>
                    <a:pt x="3359" y="35415"/>
                    <a:pt x="4737" y="34938"/>
                    <a:pt x="4737" y="34938"/>
                  </a:cubicBezTo>
                  <a:cubicBezTo>
                    <a:pt x="5439" y="22207"/>
                    <a:pt x="5414" y="18522"/>
                    <a:pt x="5614" y="16643"/>
                  </a:cubicBezTo>
                  <a:cubicBezTo>
                    <a:pt x="5815" y="14738"/>
                    <a:pt x="6065" y="9249"/>
                    <a:pt x="6065" y="9249"/>
                  </a:cubicBezTo>
                  <a:cubicBezTo>
                    <a:pt x="7594" y="6091"/>
                    <a:pt x="6015" y="1981"/>
                    <a:pt x="5263" y="1003"/>
                  </a:cubicBezTo>
                  <a:cubicBezTo>
                    <a:pt x="4512" y="1"/>
                    <a:pt x="501" y="1404"/>
                    <a:pt x="501" y="140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6"/>
            <p:cNvSpPr/>
            <p:nvPr/>
          </p:nvSpPr>
          <p:spPr>
            <a:xfrm>
              <a:off x="4655550" y="2927975"/>
              <a:ext cx="123450" cy="216200"/>
            </a:xfrm>
            <a:custGeom>
              <a:avLst/>
              <a:gdLst/>
              <a:ahLst/>
              <a:cxnLst/>
              <a:rect l="l" t="t" r="r" b="b"/>
              <a:pathLst>
                <a:path w="4938" h="8648" extrusionOk="0">
                  <a:moveTo>
                    <a:pt x="1153" y="1003"/>
                  </a:moveTo>
                  <a:cubicBezTo>
                    <a:pt x="1028" y="2858"/>
                    <a:pt x="351" y="5063"/>
                    <a:pt x="176" y="6166"/>
                  </a:cubicBezTo>
                  <a:cubicBezTo>
                    <a:pt x="0" y="7294"/>
                    <a:pt x="401" y="7920"/>
                    <a:pt x="677" y="8296"/>
                  </a:cubicBezTo>
                  <a:cubicBezTo>
                    <a:pt x="928" y="8647"/>
                    <a:pt x="4085" y="7595"/>
                    <a:pt x="4512" y="6392"/>
                  </a:cubicBezTo>
                  <a:cubicBezTo>
                    <a:pt x="4938" y="5164"/>
                    <a:pt x="4060" y="4111"/>
                    <a:pt x="3985" y="1830"/>
                  </a:cubicBezTo>
                  <a:cubicBezTo>
                    <a:pt x="2983" y="1"/>
                    <a:pt x="1153" y="1003"/>
                    <a:pt x="1153" y="100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6"/>
            <p:cNvSpPr/>
            <p:nvPr/>
          </p:nvSpPr>
          <p:spPr>
            <a:xfrm>
              <a:off x="4570325" y="2000650"/>
              <a:ext cx="216200" cy="997525"/>
            </a:xfrm>
            <a:custGeom>
              <a:avLst/>
              <a:gdLst/>
              <a:ahLst/>
              <a:cxnLst/>
              <a:rect l="l" t="t" r="r" b="b"/>
              <a:pathLst>
                <a:path w="8648" h="39901" extrusionOk="0">
                  <a:moveTo>
                    <a:pt x="1" y="1905"/>
                  </a:moveTo>
                  <a:cubicBezTo>
                    <a:pt x="1" y="1905"/>
                    <a:pt x="552" y="11204"/>
                    <a:pt x="1404" y="14286"/>
                  </a:cubicBezTo>
                  <a:cubicBezTo>
                    <a:pt x="2256" y="17394"/>
                    <a:pt x="3033" y="26467"/>
                    <a:pt x="3409" y="28046"/>
                  </a:cubicBezTo>
                  <a:cubicBezTo>
                    <a:pt x="3760" y="29625"/>
                    <a:pt x="4211" y="39424"/>
                    <a:pt x="4211" y="39424"/>
                  </a:cubicBezTo>
                  <a:cubicBezTo>
                    <a:pt x="6166" y="39901"/>
                    <a:pt x="7720" y="39424"/>
                    <a:pt x="7720" y="39424"/>
                  </a:cubicBezTo>
                  <a:cubicBezTo>
                    <a:pt x="7670" y="30251"/>
                    <a:pt x="7895" y="22808"/>
                    <a:pt x="7720" y="20301"/>
                  </a:cubicBezTo>
                  <a:cubicBezTo>
                    <a:pt x="7545" y="17795"/>
                    <a:pt x="7795" y="10352"/>
                    <a:pt x="7795" y="10352"/>
                  </a:cubicBezTo>
                  <a:cubicBezTo>
                    <a:pt x="8597" y="6868"/>
                    <a:pt x="8647" y="6442"/>
                    <a:pt x="7795" y="4136"/>
                  </a:cubicBezTo>
                  <a:cubicBezTo>
                    <a:pt x="6918" y="1830"/>
                    <a:pt x="3234" y="1"/>
                    <a:pt x="1" y="1905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6"/>
            <p:cNvSpPr/>
            <p:nvPr/>
          </p:nvSpPr>
          <p:spPr>
            <a:xfrm>
              <a:off x="4431225" y="1493750"/>
              <a:ext cx="439875" cy="712450"/>
            </a:xfrm>
            <a:custGeom>
              <a:avLst/>
              <a:gdLst/>
              <a:ahLst/>
              <a:cxnLst/>
              <a:rect l="l" t="t" r="r" b="b"/>
              <a:pathLst>
                <a:path w="17595" h="28498" extrusionOk="0">
                  <a:moveTo>
                    <a:pt x="3785" y="126"/>
                  </a:moveTo>
                  <a:cubicBezTo>
                    <a:pt x="6642" y="1"/>
                    <a:pt x="13234" y="1480"/>
                    <a:pt x="15414" y="4262"/>
                  </a:cubicBezTo>
                  <a:cubicBezTo>
                    <a:pt x="17595" y="7018"/>
                    <a:pt x="14437" y="11931"/>
                    <a:pt x="13660" y="14888"/>
                  </a:cubicBezTo>
                  <a:cubicBezTo>
                    <a:pt x="12908" y="17846"/>
                    <a:pt x="14011" y="25264"/>
                    <a:pt x="14011" y="25966"/>
                  </a:cubicBezTo>
                  <a:cubicBezTo>
                    <a:pt x="10652" y="28196"/>
                    <a:pt x="2507" y="28497"/>
                    <a:pt x="1605" y="25139"/>
                  </a:cubicBezTo>
                  <a:cubicBezTo>
                    <a:pt x="1229" y="21530"/>
                    <a:pt x="2056" y="17194"/>
                    <a:pt x="2106" y="15089"/>
                  </a:cubicBezTo>
                  <a:cubicBezTo>
                    <a:pt x="1981" y="10527"/>
                    <a:pt x="1" y="1480"/>
                    <a:pt x="3785" y="12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6"/>
            <p:cNvSpPr/>
            <p:nvPr/>
          </p:nvSpPr>
          <p:spPr>
            <a:xfrm>
              <a:off x="4456925" y="1496900"/>
              <a:ext cx="137250" cy="716175"/>
            </a:xfrm>
            <a:custGeom>
              <a:avLst/>
              <a:gdLst/>
              <a:ahLst/>
              <a:cxnLst/>
              <a:rect l="l" t="t" r="r" b="b"/>
              <a:pathLst>
                <a:path w="5490" h="28647" extrusionOk="0">
                  <a:moveTo>
                    <a:pt x="5188" y="677"/>
                  </a:moveTo>
                  <a:cubicBezTo>
                    <a:pt x="3359" y="7118"/>
                    <a:pt x="2933" y="14336"/>
                    <a:pt x="3108" y="17068"/>
                  </a:cubicBezTo>
                  <a:cubicBezTo>
                    <a:pt x="3284" y="19825"/>
                    <a:pt x="3359" y="28647"/>
                    <a:pt x="3359" y="28647"/>
                  </a:cubicBezTo>
                  <a:cubicBezTo>
                    <a:pt x="1228" y="27519"/>
                    <a:pt x="301" y="25464"/>
                    <a:pt x="301" y="24537"/>
                  </a:cubicBezTo>
                  <a:cubicBezTo>
                    <a:pt x="301" y="23584"/>
                    <a:pt x="1103" y="15589"/>
                    <a:pt x="1078" y="14963"/>
                  </a:cubicBezTo>
                  <a:cubicBezTo>
                    <a:pt x="1053" y="14311"/>
                    <a:pt x="0" y="6968"/>
                    <a:pt x="301" y="3684"/>
                  </a:cubicBezTo>
                  <a:cubicBezTo>
                    <a:pt x="602" y="376"/>
                    <a:pt x="2757" y="0"/>
                    <a:pt x="2757" y="0"/>
                  </a:cubicBezTo>
                  <a:lnTo>
                    <a:pt x="5489" y="0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6"/>
            <p:cNvSpPr/>
            <p:nvPr/>
          </p:nvSpPr>
          <p:spPr>
            <a:xfrm>
              <a:off x="4511425" y="1319575"/>
              <a:ext cx="31350" cy="81475"/>
            </a:xfrm>
            <a:custGeom>
              <a:avLst/>
              <a:gdLst/>
              <a:ahLst/>
              <a:cxnLst/>
              <a:rect l="l" t="t" r="r" b="b"/>
              <a:pathLst>
                <a:path w="1254" h="3259" extrusionOk="0">
                  <a:moveTo>
                    <a:pt x="1254" y="0"/>
                  </a:moveTo>
                  <a:cubicBezTo>
                    <a:pt x="1" y="401"/>
                    <a:pt x="1254" y="3259"/>
                    <a:pt x="1254" y="3259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6"/>
            <p:cNvSpPr/>
            <p:nvPr/>
          </p:nvSpPr>
          <p:spPr>
            <a:xfrm>
              <a:off x="4528975" y="1261925"/>
              <a:ext cx="195525" cy="279475"/>
            </a:xfrm>
            <a:custGeom>
              <a:avLst/>
              <a:gdLst/>
              <a:ahLst/>
              <a:cxnLst/>
              <a:rect l="l" t="t" r="r" b="b"/>
              <a:pathLst>
                <a:path w="7821" h="11179" extrusionOk="0">
                  <a:moveTo>
                    <a:pt x="477" y="2682"/>
                  </a:moveTo>
                  <a:cubicBezTo>
                    <a:pt x="477" y="2682"/>
                    <a:pt x="1" y="4362"/>
                    <a:pt x="201" y="5640"/>
                  </a:cubicBezTo>
                  <a:cubicBezTo>
                    <a:pt x="377" y="6943"/>
                    <a:pt x="477" y="9524"/>
                    <a:pt x="1630" y="10352"/>
                  </a:cubicBezTo>
                  <a:cubicBezTo>
                    <a:pt x="2783" y="11179"/>
                    <a:pt x="4437" y="10226"/>
                    <a:pt x="5514" y="9299"/>
                  </a:cubicBezTo>
                  <a:cubicBezTo>
                    <a:pt x="6617" y="8372"/>
                    <a:pt x="7770" y="6667"/>
                    <a:pt x="7795" y="4587"/>
                  </a:cubicBezTo>
                  <a:cubicBezTo>
                    <a:pt x="7820" y="2532"/>
                    <a:pt x="7018" y="1"/>
                    <a:pt x="4036" y="126"/>
                  </a:cubicBezTo>
                  <a:cubicBezTo>
                    <a:pt x="1053" y="251"/>
                    <a:pt x="477" y="2682"/>
                    <a:pt x="477" y="268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6"/>
            <p:cNvSpPr/>
            <p:nvPr/>
          </p:nvSpPr>
          <p:spPr>
            <a:xfrm>
              <a:off x="4577850" y="1448650"/>
              <a:ext cx="120950" cy="176725"/>
            </a:xfrm>
            <a:custGeom>
              <a:avLst/>
              <a:gdLst/>
              <a:ahLst/>
              <a:cxnLst/>
              <a:rect l="l" t="t" r="r" b="b"/>
              <a:pathLst>
                <a:path w="4838" h="7069" extrusionOk="0">
                  <a:moveTo>
                    <a:pt x="4311" y="0"/>
                  </a:moveTo>
                  <a:cubicBezTo>
                    <a:pt x="4311" y="0"/>
                    <a:pt x="4086" y="2657"/>
                    <a:pt x="4787" y="3634"/>
                  </a:cubicBezTo>
                  <a:cubicBezTo>
                    <a:pt x="4838" y="4286"/>
                    <a:pt x="2958" y="7068"/>
                    <a:pt x="1078" y="6592"/>
                  </a:cubicBezTo>
                  <a:cubicBezTo>
                    <a:pt x="0" y="6316"/>
                    <a:pt x="126" y="5038"/>
                    <a:pt x="126" y="5038"/>
                  </a:cubicBezTo>
                  <a:cubicBezTo>
                    <a:pt x="251" y="4060"/>
                    <a:pt x="126" y="1730"/>
                    <a:pt x="126" y="17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6"/>
            <p:cNvSpPr/>
            <p:nvPr/>
          </p:nvSpPr>
          <p:spPr>
            <a:xfrm>
              <a:off x="4512050" y="1191125"/>
              <a:ext cx="273225" cy="273825"/>
            </a:xfrm>
            <a:custGeom>
              <a:avLst/>
              <a:gdLst/>
              <a:ahLst/>
              <a:cxnLst/>
              <a:rect l="l" t="t" r="r" b="b"/>
              <a:pathLst>
                <a:path w="10929" h="10953" extrusionOk="0">
                  <a:moveTo>
                    <a:pt x="427" y="3284"/>
                  </a:moveTo>
                  <a:cubicBezTo>
                    <a:pt x="1" y="4813"/>
                    <a:pt x="477" y="5364"/>
                    <a:pt x="1780" y="5815"/>
                  </a:cubicBezTo>
                  <a:cubicBezTo>
                    <a:pt x="3084" y="6241"/>
                    <a:pt x="6517" y="5239"/>
                    <a:pt x="6517" y="5239"/>
                  </a:cubicBezTo>
                  <a:cubicBezTo>
                    <a:pt x="6292" y="6893"/>
                    <a:pt x="6793" y="7745"/>
                    <a:pt x="6793" y="7745"/>
                  </a:cubicBezTo>
                  <a:cubicBezTo>
                    <a:pt x="7369" y="6141"/>
                    <a:pt x="7871" y="6943"/>
                    <a:pt x="7946" y="8246"/>
                  </a:cubicBezTo>
                  <a:cubicBezTo>
                    <a:pt x="7996" y="9524"/>
                    <a:pt x="7269" y="9499"/>
                    <a:pt x="7269" y="9499"/>
                  </a:cubicBezTo>
                  <a:cubicBezTo>
                    <a:pt x="7319" y="10577"/>
                    <a:pt x="7670" y="10953"/>
                    <a:pt x="7670" y="10953"/>
                  </a:cubicBezTo>
                  <a:cubicBezTo>
                    <a:pt x="9049" y="10001"/>
                    <a:pt x="10928" y="3610"/>
                    <a:pt x="8447" y="3459"/>
                  </a:cubicBezTo>
                  <a:cubicBezTo>
                    <a:pt x="8397" y="1229"/>
                    <a:pt x="1329" y="1"/>
                    <a:pt x="427" y="328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6"/>
            <p:cNvSpPr/>
            <p:nvPr/>
          </p:nvSpPr>
          <p:spPr>
            <a:xfrm>
              <a:off x="4616075" y="1528850"/>
              <a:ext cx="237500" cy="697400"/>
            </a:xfrm>
            <a:custGeom>
              <a:avLst/>
              <a:gdLst/>
              <a:ahLst/>
              <a:cxnLst/>
              <a:rect l="l" t="t" r="r" b="b"/>
              <a:pathLst>
                <a:path w="9500" h="27896" extrusionOk="0">
                  <a:moveTo>
                    <a:pt x="3384" y="0"/>
                  </a:moveTo>
                  <a:cubicBezTo>
                    <a:pt x="1153" y="4687"/>
                    <a:pt x="0" y="8948"/>
                    <a:pt x="75" y="12807"/>
                  </a:cubicBezTo>
                  <a:cubicBezTo>
                    <a:pt x="151" y="16667"/>
                    <a:pt x="953" y="27895"/>
                    <a:pt x="953" y="27895"/>
                  </a:cubicBezTo>
                  <a:cubicBezTo>
                    <a:pt x="4787" y="26968"/>
                    <a:pt x="7419" y="25865"/>
                    <a:pt x="8146" y="24562"/>
                  </a:cubicBezTo>
                  <a:cubicBezTo>
                    <a:pt x="6517" y="20226"/>
                    <a:pt x="5915" y="17294"/>
                    <a:pt x="6241" y="16066"/>
                  </a:cubicBezTo>
                  <a:cubicBezTo>
                    <a:pt x="6592" y="14838"/>
                    <a:pt x="9499" y="5414"/>
                    <a:pt x="7970" y="2607"/>
                  </a:cubicBezTo>
                  <a:cubicBezTo>
                    <a:pt x="6542" y="1053"/>
                    <a:pt x="3384" y="0"/>
                    <a:pt x="3384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6"/>
            <p:cNvSpPr/>
            <p:nvPr/>
          </p:nvSpPr>
          <p:spPr>
            <a:xfrm>
              <a:off x="4604800" y="1513175"/>
              <a:ext cx="95875" cy="134125"/>
            </a:xfrm>
            <a:custGeom>
              <a:avLst/>
              <a:gdLst/>
              <a:ahLst/>
              <a:cxnLst/>
              <a:rect l="l" t="t" r="r" b="b"/>
              <a:pathLst>
                <a:path w="3835" h="5365" extrusionOk="0">
                  <a:moveTo>
                    <a:pt x="3334" y="1"/>
                  </a:moveTo>
                  <a:cubicBezTo>
                    <a:pt x="3334" y="101"/>
                    <a:pt x="3835" y="627"/>
                    <a:pt x="3835" y="627"/>
                  </a:cubicBezTo>
                  <a:cubicBezTo>
                    <a:pt x="3835" y="627"/>
                    <a:pt x="2857" y="2733"/>
                    <a:pt x="2506" y="3660"/>
                  </a:cubicBezTo>
                  <a:cubicBezTo>
                    <a:pt x="2181" y="4587"/>
                    <a:pt x="1253" y="5364"/>
                    <a:pt x="1253" y="5364"/>
                  </a:cubicBezTo>
                  <a:lnTo>
                    <a:pt x="0" y="4011"/>
                  </a:lnTo>
                  <a:cubicBezTo>
                    <a:pt x="1729" y="3109"/>
                    <a:pt x="3334" y="1"/>
                    <a:pt x="33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6"/>
            <p:cNvSpPr/>
            <p:nvPr/>
          </p:nvSpPr>
          <p:spPr>
            <a:xfrm>
              <a:off x="4561550" y="1526975"/>
              <a:ext cx="43275" cy="110300"/>
            </a:xfrm>
            <a:custGeom>
              <a:avLst/>
              <a:gdLst/>
              <a:ahLst/>
              <a:cxnLst/>
              <a:rect l="l" t="t" r="r" b="b"/>
              <a:pathLst>
                <a:path w="1731" h="4412" extrusionOk="0">
                  <a:moveTo>
                    <a:pt x="928" y="125"/>
                  </a:moveTo>
                  <a:cubicBezTo>
                    <a:pt x="1053" y="0"/>
                    <a:pt x="1329" y="2757"/>
                    <a:pt x="1730" y="3459"/>
                  </a:cubicBezTo>
                  <a:cubicBezTo>
                    <a:pt x="953" y="4211"/>
                    <a:pt x="477" y="4411"/>
                    <a:pt x="477" y="4411"/>
                  </a:cubicBezTo>
                  <a:cubicBezTo>
                    <a:pt x="477" y="4411"/>
                    <a:pt x="1" y="1303"/>
                    <a:pt x="928" y="1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6"/>
            <p:cNvSpPr/>
            <p:nvPr/>
          </p:nvSpPr>
          <p:spPr>
            <a:xfrm>
              <a:off x="4580975" y="1612175"/>
              <a:ext cx="50150" cy="51400"/>
            </a:xfrm>
            <a:custGeom>
              <a:avLst/>
              <a:gdLst/>
              <a:ahLst/>
              <a:cxnLst/>
              <a:rect l="l" t="t" r="r" b="b"/>
              <a:pathLst>
                <a:path w="2006" h="2056" extrusionOk="0">
                  <a:moveTo>
                    <a:pt x="1078" y="1"/>
                  </a:moveTo>
                  <a:lnTo>
                    <a:pt x="1" y="652"/>
                  </a:lnTo>
                  <a:cubicBezTo>
                    <a:pt x="251" y="1504"/>
                    <a:pt x="276" y="2056"/>
                    <a:pt x="276" y="2056"/>
                  </a:cubicBezTo>
                  <a:lnTo>
                    <a:pt x="1254" y="2056"/>
                  </a:lnTo>
                  <a:lnTo>
                    <a:pt x="2006" y="1003"/>
                  </a:ln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6"/>
            <p:cNvSpPr/>
            <p:nvPr/>
          </p:nvSpPr>
          <p:spPr>
            <a:xfrm>
              <a:off x="4550900" y="1653525"/>
              <a:ext cx="62700" cy="373475"/>
            </a:xfrm>
            <a:custGeom>
              <a:avLst/>
              <a:gdLst/>
              <a:ahLst/>
              <a:cxnLst/>
              <a:rect l="l" t="t" r="r" b="b"/>
              <a:pathLst>
                <a:path w="2508" h="14939" extrusionOk="0">
                  <a:moveTo>
                    <a:pt x="1479" y="402"/>
                  </a:moveTo>
                  <a:cubicBezTo>
                    <a:pt x="1" y="8071"/>
                    <a:pt x="151" y="12833"/>
                    <a:pt x="151" y="12833"/>
                  </a:cubicBezTo>
                  <a:lnTo>
                    <a:pt x="903" y="14938"/>
                  </a:lnTo>
                  <a:lnTo>
                    <a:pt x="2507" y="12582"/>
                  </a:lnTo>
                  <a:cubicBezTo>
                    <a:pt x="2507" y="12582"/>
                    <a:pt x="1329" y="3560"/>
                    <a:pt x="2457" y="402"/>
                  </a:cubicBezTo>
                  <a:cubicBezTo>
                    <a:pt x="1855" y="1"/>
                    <a:pt x="1479" y="402"/>
                    <a:pt x="1479" y="402"/>
                  </a:cubicBez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6"/>
            <p:cNvSpPr/>
            <p:nvPr/>
          </p:nvSpPr>
          <p:spPr>
            <a:xfrm>
              <a:off x="2498900" y="2237500"/>
              <a:ext cx="464300" cy="767575"/>
            </a:xfrm>
            <a:custGeom>
              <a:avLst/>
              <a:gdLst/>
              <a:ahLst/>
              <a:cxnLst/>
              <a:rect l="l" t="t" r="r" b="b"/>
              <a:pathLst>
                <a:path w="18572" h="30703" extrusionOk="0">
                  <a:moveTo>
                    <a:pt x="14511" y="151"/>
                  </a:moveTo>
                  <a:cubicBezTo>
                    <a:pt x="11429" y="0"/>
                    <a:pt x="4737" y="2106"/>
                    <a:pt x="2356" y="5063"/>
                  </a:cubicBezTo>
                  <a:cubicBezTo>
                    <a:pt x="0" y="8046"/>
                    <a:pt x="2983" y="12782"/>
                    <a:pt x="3760" y="15990"/>
                  </a:cubicBezTo>
                  <a:cubicBezTo>
                    <a:pt x="4562" y="19173"/>
                    <a:pt x="3333" y="27143"/>
                    <a:pt x="3333" y="27920"/>
                  </a:cubicBezTo>
                  <a:cubicBezTo>
                    <a:pt x="6968" y="30351"/>
                    <a:pt x="15714" y="30702"/>
                    <a:pt x="16717" y="27093"/>
                  </a:cubicBezTo>
                  <a:cubicBezTo>
                    <a:pt x="17143" y="23183"/>
                    <a:pt x="14286" y="19073"/>
                    <a:pt x="14236" y="16792"/>
                  </a:cubicBezTo>
                  <a:cubicBezTo>
                    <a:pt x="14386" y="11855"/>
                    <a:pt x="18572" y="1629"/>
                    <a:pt x="14511" y="15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6"/>
            <p:cNvSpPr/>
            <p:nvPr/>
          </p:nvSpPr>
          <p:spPr>
            <a:xfrm>
              <a:off x="2787750" y="2240625"/>
              <a:ext cx="137850" cy="770700"/>
            </a:xfrm>
            <a:custGeom>
              <a:avLst/>
              <a:gdLst/>
              <a:ahLst/>
              <a:cxnLst/>
              <a:rect l="l" t="t" r="r" b="b"/>
              <a:pathLst>
                <a:path w="5514" h="30828" extrusionOk="0">
                  <a:moveTo>
                    <a:pt x="276" y="728"/>
                  </a:moveTo>
                  <a:cubicBezTo>
                    <a:pt x="1880" y="7670"/>
                    <a:pt x="1379" y="15164"/>
                    <a:pt x="1028" y="18096"/>
                  </a:cubicBezTo>
                  <a:cubicBezTo>
                    <a:pt x="652" y="21028"/>
                    <a:pt x="602" y="30828"/>
                    <a:pt x="602" y="30828"/>
                  </a:cubicBezTo>
                  <a:cubicBezTo>
                    <a:pt x="2957" y="29625"/>
                    <a:pt x="4085" y="27419"/>
                    <a:pt x="4135" y="26417"/>
                  </a:cubicBezTo>
                  <a:cubicBezTo>
                    <a:pt x="4211" y="25414"/>
                    <a:pt x="3283" y="16918"/>
                    <a:pt x="3358" y="16241"/>
                  </a:cubicBezTo>
                  <a:cubicBezTo>
                    <a:pt x="3409" y="15540"/>
                    <a:pt x="5514" y="7520"/>
                    <a:pt x="5389" y="3986"/>
                  </a:cubicBezTo>
                  <a:cubicBezTo>
                    <a:pt x="5263" y="427"/>
                    <a:pt x="2957" y="26"/>
                    <a:pt x="2957" y="2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6"/>
            <p:cNvSpPr/>
            <p:nvPr/>
          </p:nvSpPr>
          <p:spPr>
            <a:xfrm>
              <a:off x="2666175" y="1987500"/>
              <a:ext cx="206175" cy="302025"/>
            </a:xfrm>
            <a:custGeom>
              <a:avLst/>
              <a:gdLst/>
              <a:ahLst/>
              <a:cxnLst/>
              <a:rect l="l" t="t" r="r" b="b"/>
              <a:pathLst>
                <a:path w="8247" h="12081" extrusionOk="0">
                  <a:moveTo>
                    <a:pt x="7921" y="2933"/>
                  </a:moveTo>
                  <a:cubicBezTo>
                    <a:pt x="7921" y="2933"/>
                    <a:pt x="8171" y="4737"/>
                    <a:pt x="8221" y="6141"/>
                  </a:cubicBezTo>
                  <a:cubicBezTo>
                    <a:pt x="8247" y="8421"/>
                    <a:pt x="7871" y="10326"/>
                    <a:pt x="6617" y="11203"/>
                  </a:cubicBezTo>
                  <a:cubicBezTo>
                    <a:pt x="5389" y="12081"/>
                    <a:pt x="3109" y="11504"/>
                    <a:pt x="1931" y="10502"/>
                  </a:cubicBezTo>
                  <a:cubicBezTo>
                    <a:pt x="753" y="9499"/>
                    <a:pt x="26" y="7193"/>
                    <a:pt x="26" y="4963"/>
                  </a:cubicBezTo>
                  <a:cubicBezTo>
                    <a:pt x="1" y="2732"/>
                    <a:pt x="878" y="0"/>
                    <a:pt x="4111" y="176"/>
                  </a:cubicBezTo>
                  <a:cubicBezTo>
                    <a:pt x="7319" y="326"/>
                    <a:pt x="7921" y="2933"/>
                    <a:pt x="7921" y="29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6"/>
            <p:cNvSpPr/>
            <p:nvPr/>
          </p:nvSpPr>
          <p:spPr>
            <a:xfrm>
              <a:off x="2674950" y="2188000"/>
              <a:ext cx="129725" cy="190500"/>
            </a:xfrm>
            <a:custGeom>
              <a:avLst/>
              <a:gdLst/>
              <a:ahLst/>
              <a:cxnLst/>
              <a:rect l="l" t="t" r="r" b="b"/>
              <a:pathLst>
                <a:path w="5189" h="7620" extrusionOk="0">
                  <a:moveTo>
                    <a:pt x="577" y="0"/>
                  </a:moveTo>
                  <a:cubicBezTo>
                    <a:pt x="577" y="0"/>
                    <a:pt x="828" y="2858"/>
                    <a:pt x="51" y="3910"/>
                  </a:cubicBezTo>
                  <a:cubicBezTo>
                    <a:pt x="1" y="4637"/>
                    <a:pt x="2006" y="7619"/>
                    <a:pt x="4011" y="7118"/>
                  </a:cubicBezTo>
                  <a:cubicBezTo>
                    <a:pt x="5189" y="6817"/>
                    <a:pt x="5063" y="5439"/>
                    <a:pt x="5063" y="5439"/>
                  </a:cubicBezTo>
                  <a:cubicBezTo>
                    <a:pt x="4938" y="4411"/>
                    <a:pt x="5089" y="1880"/>
                    <a:pt x="5089" y="188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6"/>
            <p:cNvSpPr/>
            <p:nvPr/>
          </p:nvSpPr>
          <p:spPr>
            <a:xfrm>
              <a:off x="2597250" y="1942375"/>
              <a:ext cx="285125" cy="307675"/>
            </a:xfrm>
            <a:custGeom>
              <a:avLst/>
              <a:gdLst/>
              <a:ahLst/>
              <a:cxnLst/>
              <a:rect l="l" t="t" r="r" b="b"/>
              <a:pathLst>
                <a:path w="11405" h="12307" extrusionOk="0">
                  <a:moveTo>
                    <a:pt x="10402" y="2482"/>
                  </a:moveTo>
                  <a:cubicBezTo>
                    <a:pt x="8623" y="1"/>
                    <a:pt x="2006" y="2031"/>
                    <a:pt x="2557" y="4387"/>
                  </a:cubicBezTo>
                  <a:cubicBezTo>
                    <a:pt x="1" y="5189"/>
                    <a:pt x="1655" y="11805"/>
                    <a:pt x="4688" y="12307"/>
                  </a:cubicBezTo>
                  <a:cubicBezTo>
                    <a:pt x="4688" y="12307"/>
                    <a:pt x="6091" y="10903"/>
                    <a:pt x="5991" y="10552"/>
                  </a:cubicBezTo>
                  <a:cubicBezTo>
                    <a:pt x="5690" y="10678"/>
                    <a:pt x="5314" y="10678"/>
                    <a:pt x="5139" y="9876"/>
                  </a:cubicBezTo>
                  <a:cubicBezTo>
                    <a:pt x="4838" y="8497"/>
                    <a:pt x="5690" y="7620"/>
                    <a:pt x="6718" y="9149"/>
                  </a:cubicBezTo>
                  <a:cubicBezTo>
                    <a:pt x="6718" y="9149"/>
                    <a:pt x="6868" y="7946"/>
                    <a:pt x="6191" y="6292"/>
                  </a:cubicBezTo>
                  <a:cubicBezTo>
                    <a:pt x="6191" y="6292"/>
                    <a:pt x="9625" y="5991"/>
                    <a:pt x="10728" y="5013"/>
                  </a:cubicBezTo>
                  <a:cubicBezTo>
                    <a:pt x="11329" y="4512"/>
                    <a:pt x="11405" y="3860"/>
                    <a:pt x="10402" y="2482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6"/>
            <p:cNvSpPr/>
            <p:nvPr/>
          </p:nvSpPr>
          <p:spPr>
            <a:xfrm>
              <a:off x="2471950" y="2274475"/>
              <a:ext cx="260675" cy="743750"/>
            </a:xfrm>
            <a:custGeom>
              <a:avLst/>
              <a:gdLst/>
              <a:ahLst/>
              <a:cxnLst/>
              <a:rect l="l" t="t" r="r" b="b"/>
              <a:pathLst>
                <a:path w="10427" h="29750" extrusionOk="0">
                  <a:moveTo>
                    <a:pt x="8046" y="0"/>
                  </a:moveTo>
                  <a:cubicBezTo>
                    <a:pt x="10427" y="5063"/>
                    <a:pt x="9700" y="9775"/>
                    <a:pt x="9574" y="13935"/>
                  </a:cubicBezTo>
                  <a:cubicBezTo>
                    <a:pt x="9474" y="18095"/>
                    <a:pt x="7319" y="29750"/>
                    <a:pt x="7319" y="29750"/>
                  </a:cubicBezTo>
                  <a:cubicBezTo>
                    <a:pt x="3183" y="28722"/>
                    <a:pt x="2707" y="25940"/>
                    <a:pt x="1905" y="24537"/>
                  </a:cubicBezTo>
                  <a:cubicBezTo>
                    <a:pt x="0" y="14812"/>
                    <a:pt x="1254" y="5965"/>
                    <a:pt x="3033" y="3033"/>
                  </a:cubicBezTo>
                  <a:cubicBezTo>
                    <a:pt x="4437" y="752"/>
                    <a:pt x="8046" y="0"/>
                    <a:pt x="80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6"/>
            <p:cNvSpPr/>
            <p:nvPr/>
          </p:nvSpPr>
          <p:spPr>
            <a:xfrm>
              <a:off x="2507650" y="2396650"/>
              <a:ext cx="202425" cy="427350"/>
            </a:xfrm>
            <a:custGeom>
              <a:avLst/>
              <a:gdLst/>
              <a:ahLst/>
              <a:cxnLst/>
              <a:rect l="l" t="t" r="r" b="b"/>
              <a:pathLst>
                <a:path w="8097" h="17094" extrusionOk="0">
                  <a:moveTo>
                    <a:pt x="8096" y="10126"/>
                  </a:moveTo>
                  <a:cubicBezTo>
                    <a:pt x="6893" y="6717"/>
                    <a:pt x="5866" y="1955"/>
                    <a:pt x="3836" y="953"/>
                  </a:cubicBezTo>
                  <a:cubicBezTo>
                    <a:pt x="1" y="0"/>
                    <a:pt x="1154" y="9574"/>
                    <a:pt x="3034" y="13158"/>
                  </a:cubicBezTo>
                  <a:cubicBezTo>
                    <a:pt x="4161" y="15339"/>
                    <a:pt x="5314" y="16542"/>
                    <a:pt x="7219" y="17093"/>
                  </a:cubicBezTo>
                  <a:cubicBezTo>
                    <a:pt x="7595" y="14587"/>
                    <a:pt x="7971" y="11980"/>
                    <a:pt x="8096" y="10126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6"/>
            <p:cNvSpPr/>
            <p:nvPr/>
          </p:nvSpPr>
          <p:spPr>
            <a:xfrm>
              <a:off x="2673075" y="2257550"/>
              <a:ext cx="102150" cy="144750"/>
            </a:xfrm>
            <a:custGeom>
              <a:avLst/>
              <a:gdLst/>
              <a:ahLst/>
              <a:cxnLst/>
              <a:rect l="l" t="t" r="r" b="b"/>
              <a:pathLst>
                <a:path w="4086" h="5790" extrusionOk="0">
                  <a:moveTo>
                    <a:pt x="552" y="0"/>
                  </a:moveTo>
                  <a:cubicBezTo>
                    <a:pt x="527" y="101"/>
                    <a:pt x="1" y="677"/>
                    <a:pt x="1" y="677"/>
                  </a:cubicBezTo>
                  <a:cubicBezTo>
                    <a:pt x="1" y="677"/>
                    <a:pt x="1028" y="2958"/>
                    <a:pt x="1404" y="3960"/>
                  </a:cubicBezTo>
                  <a:cubicBezTo>
                    <a:pt x="1780" y="4963"/>
                    <a:pt x="2757" y="5790"/>
                    <a:pt x="2757" y="5790"/>
                  </a:cubicBezTo>
                  <a:lnTo>
                    <a:pt x="4086" y="4336"/>
                  </a:lnTo>
                  <a:cubicBezTo>
                    <a:pt x="2256" y="3334"/>
                    <a:pt x="552" y="0"/>
                    <a:pt x="5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6"/>
            <p:cNvSpPr/>
            <p:nvPr/>
          </p:nvSpPr>
          <p:spPr>
            <a:xfrm>
              <a:off x="2775200" y="2272575"/>
              <a:ext cx="47650" cy="119075"/>
            </a:xfrm>
            <a:custGeom>
              <a:avLst/>
              <a:gdLst/>
              <a:ahLst/>
              <a:cxnLst/>
              <a:rect l="l" t="t" r="r" b="b"/>
              <a:pathLst>
                <a:path w="1906" h="4763" extrusionOk="0">
                  <a:moveTo>
                    <a:pt x="903" y="151"/>
                  </a:moveTo>
                  <a:cubicBezTo>
                    <a:pt x="778" y="1"/>
                    <a:pt x="452" y="2983"/>
                    <a:pt x="1" y="3735"/>
                  </a:cubicBezTo>
                  <a:cubicBezTo>
                    <a:pt x="878" y="4537"/>
                    <a:pt x="1379" y="4763"/>
                    <a:pt x="1379" y="4763"/>
                  </a:cubicBezTo>
                  <a:cubicBezTo>
                    <a:pt x="1379" y="4763"/>
                    <a:pt x="1906" y="1429"/>
                    <a:pt x="903" y="15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6"/>
            <p:cNvSpPr/>
            <p:nvPr/>
          </p:nvSpPr>
          <p:spPr>
            <a:xfrm>
              <a:off x="2668700" y="2321450"/>
              <a:ext cx="1904150" cy="1099650"/>
            </a:xfrm>
            <a:custGeom>
              <a:avLst/>
              <a:gdLst/>
              <a:ahLst/>
              <a:cxnLst/>
              <a:rect l="l" t="t" r="r" b="b"/>
              <a:pathLst>
                <a:path w="76166" h="43986" extrusionOk="0">
                  <a:moveTo>
                    <a:pt x="42131" y="1"/>
                  </a:moveTo>
                  <a:lnTo>
                    <a:pt x="0" y="24337"/>
                  </a:lnTo>
                  <a:lnTo>
                    <a:pt x="34035" y="43986"/>
                  </a:lnTo>
                  <a:lnTo>
                    <a:pt x="76166" y="19650"/>
                  </a:lnTo>
                  <a:lnTo>
                    <a:pt x="42131" y="1"/>
                  </a:ln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6"/>
            <p:cNvSpPr/>
            <p:nvPr/>
          </p:nvSpPr>
          <p:spPr>
            <a:xfrm>
              <a:off x="2664925" y="2908250"/>
              <a:ext cx="80850" cy="42775"/>
            </a:xfrm>
            <a:custGeom>
              <a:avLst/>
              <a:gdLst/>
              <a:ahLst/>
              <a:cxnLst/>
              <a:rect l="l" t="t" r="r" b="b"/>
              <a:pathLst>
                <a:path w="3234" h="1711" extrusionOk="0">
                  <a:moveTo>
                    <a:pt x="1617" y="0"/>
                  </a:moveTo>
                  <a:cubicBezTo>
                    <a:pt x="1241" y="0"/>
                    <a:pt x="865" y="88"/>
                    <a:pt x="577" y="263"/>
                  </a:cubicBezTo>
                  <a:cubicBezTo>
                    <a:pt x="1" y="589"/>
                    <a:pt x="1" y="1115"/>
                    <a:pt x="577" y="1466"/>
                  </a:cubicBezTo>
                  <a:cubicBezTo>
                    <a:pt x="865" y="1629"/>
                    <a:pt x="1248" y="1711"/>
                    <a:pt x="1627" y="1711"/>
                  </a:cubicBezTo>
                  <a:cubicBezTo>
                    <a:pt x="2006" y="1711"/>
                    <a:pt x="2382" y="1629"/>
                    <a:pt x="2657" y="1466"/>
                  </a:cubicBezTo>
                  <a:cubicBezTo>
                    <a:pt x="3234" y="1140"/>
                    <a:pt x="3234" y="589"/>
                    <a:pt x="2657" y="263"/>
                  </a:cubicBezTo>
                  <a:cubicBezTo>
                    <a:pt x="2369" y="88"/>
                    <a:pt x="1993" y="0"/>
                    <a:pt x="1617" y="0"/>
                  </a:cubicBez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6"/>
            <p:cNvSpPr/>
            <p:nvPr/>
          </p:nvSpPr>
          <p:spPr>
            <a:xfrm>
              <a:off x="4495775" y="2791550"/>
              <a:ext cx="80850" cy="42300"/>
            </a:xfrm>
            <a:custGeom>
              <a:avLst/>
              <a:gdLst/>
              <a:ahLst/>
              <a:cxnLst/>
              <a:rect l="l" t="t" r="r" b="b"/>
              <a:pathLst>
                <a:path w="3234" h="1692" extrusionOk="0">
                  <a:moveTo>
                    <a:pt x="1604" y="0"/>
                  </a:moveTo>
                  <a:cubicBezTo>
                    <a:pt x="1222" y="0"/>
                    <a:pt x="840" y="82"/>
                    <a:pt x="552" y="245"/>
                  </a:cubicBezTo>
                  <a:cubicBezTo>
                    <a:pt x="0" y="570"/>
                    <a:pt x="0" y="1097"/>
                    <a:pt x="577" y="1448"/>
                  </a:cubicBezTo>
                  <a:cubicBezTo>
                    <a:pt x="865" y="1610"/>
                    <a:pt x="1241" y="1692"/>
                    <a:pt x="1617" y="1692"/>
                  </a:cubicBezTo>
                  <a:cubicBezTo>
                    <a:pt x="1993" y="1692"/>
                    <a:pt x="2369" y="1610"/>
                    <a:pt x="2657" y="1448"/>
                  </a:cubicBezTo>
                  <a:cubicBezTo>
                    <a:pt x="3233" y="1122"/>
                    <a:pt x="3233" y="570"/>
                    <a:pt x="2657" y="245"/>
                  </a:cubicBezTo>
                  <a:cubicBezTo>
                    <a:pt x="2369" y="82"/>
                    <a:pt x="1986" y="0"/>
                    <a:pt x="1604" y="0"/>
                  </a:cubicBez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6"/>
            <p:cNvSpPr/>
            <p:nvPr/>
          </p:nvSpPr>
          <p:spPr>
            <a:xfrm>
              <a:off x="4506425" y="3600600"/>
              <a:ext cx="58925" cy="31350"/>
            </a:xfrm>
            <a:custGeom>
              <a:avLst/>
              <a:gdLst/>
              <a:ahLst/>
              <a:cxnLst/>
              <a:rect l="l" t="t" r="r" b="b"/>
              <a:pathLst>
                <a:path w="2357" h="1254" extrusionOk="0">
                  <a:moveTo>
                    <a:pt x="1178" y="0"/>
                  </a:moveTo>
                  <a:cubicBezTo>
                    <a:pt x="903" y="0"/>
                    <a:pt x="627" y="63"/>
                    <a:pt x="426" y="188"/>
                  </a:cubicBezTo>
                  <a:cubicBezTo>
                    <a:pt x="0" y="439"/>
                    <a:pt x="0" y="815"/>
                    <a:pt x="426" y="1066"/>
                  </a:cubicBezTo>
                  <a:cubicBezTo>
                    <a:pt x="639" y="1191"/>
                    <a:pt x="915" y="1254"/>
                    <a:pt x="1191" y="1254"/>
                  </a:cubicBezTo>
                  <a:cubicBezTo>
                    <a:pt x="1466" y="1254"/>
                    <a:pt x="1742" y="1191"/>
                    <a:pt x="1955" y="1066"/>
                  </a:cubicBezTo>
                  <a:cubicBezTo>
                    <a:pt x="2356" y="815"/>
                    <a:pt x="2356" y="439"/>
                    <a:pt x="1930" y="188"/>
                  </a:cubicBezTo>
                  <a:cubicBezTo>
                    <a:pt x="1730" y="63"/>
                    <a:pt x="1454" y="0"/>
                    <a:pt x="1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6"/>
            <p:cNvSpPr/>
            <p:nvPr/>
          </p:nvSpPr>
          <p:spPr>
            <a:xfrm>
              <a:off x="4498900" y="2812700"/>
              <a:ext cx="73950" cy="803275"/>
            </a:xfrm>
            <a:custGeom>
              <a:avLst/>
              <a:gdLst/>
              <a:ahLst/>
              <a:cxnLst/>
              <a:rect l="l" t="t" r="r" b="b"/>
              <a:pathLst>
                <a:path w="2958" h="32131" extrusionOk="0">
                  <a:moveTo>
                    <a:pt x="1" y="0"/>
                  </a:moveTo>
                  <a:lnTo>
                    <a:pt x="402" y="32131"/>
                  </a:lnTo>
                  <a:lnTo>
                    <a:pt x="2557" y="32131"/>
                  </a:lnTo>
                  <a:lnTo>
                    <a:pt x="29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6"/>
            <p:cNvSpPr/>
            <p:nvPr/>
          </p:nvSpPr>
          <p:spPr>
            <a:xfrm>
              <a:off x="3476350" y="3376200"/>
              <a:ext cx="80850" cy="42800"/>
            </a:xfrm>
            <a:custGeom>
              <a:avLst/>
              <a:gdLst/>
              <a:ahLst/>
              <a:cxnLst/>
              <a:rect l="l" t="t" r="r" b="b"/>
              <a:pathLst>
                <a:path w="3234" h="1712" extrusionOk="0">
                  <a:moveTo>
                    <a:pt x="1596" y="1"/>
                  </a:moveTo>
                  <a:cubicBezTo>
                    <a:pt x="1227" y="1"/>
                    <a:pt x="859" y="82"/>
                    <a:pt x="577" y="242"/>
                  </a:cubicBezTo>
                  <a:cubicBezTo>
                    <a:pt x="0" y="593"/>
                    <a:pt x="0" y="1119"/>
                    <a:pt x="577" y="1445"/>
                  </a:cubicBezTo>
                  <a:cubicBezTo>
                    <a:pt x="870" y="1624"/>
                    <a:pt x="1255" y="1711"/>
                    <a:pt x="1638" y="1711"/>
                  </a:cubicBezTo>
                  <a:cubicBezTo>
                    <a:pt x="2006" y="1711"/>
                    <a:pt x="2374" y="1630"/>
                    <a:pt x="2657" y="1470"/>
                  </a:cubicBezTo>
                  <a:cubicBezTo>
                    <a:pt x="3233" y="1119"/>
                    <a:pt x="3233" y="593"/>
                    <a:pt x="2657" y="267"/>
                  </a:cubicBezTo>
                  <a:cubicBezTo>
                    <a:pt x="2363" y="88"/>
                    <a:pt x="1979" y="1"/>
                    <a:pt x="1596" y="1"/>
                  </a:cubicBez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6"/>
            <p:cNvSpPr/>
            <p:nvPr/>
          </p:nvSpPr>
          <p:spPr>
            <a:xfrm>
              <a:off x="3487000" y="4185825"/>
              <a:ext cx="58925" cy="30875"/>
            </a:xfrm>
            <a:custGeom>
              <a:avLst/>
              <a:gdLst/>
              <a:ahLst/>
              <a:cxnLst/>
              <a:rect l="l" t="t" r="r" b="b"/>
              <a:pathLst>
                <a:path w="2357" h="1235" extrusionOk="0">
                  <a:moveTo>
                    <a:pt x="1191" y="0"/>
                  </a:moveTo>
                  <a:cubicBezTo>
                    <a:pt x="915" y="0"/>
                    <a:pt x="639" y="63"/>
                    <a:pt x="426" y="188"/>
                  </a:cubicBezTo>
                  <a:cubicBezTo>
                    <a:pt x="0" y="414"/>
                    <a:pt x="0" y="815"/>
                    <a:pt x="426" y="1065"/>
                  </a:cubicBezTo>
                  <a:cubicBezTo>
                    <a:pt x="639" y="1178"/>
                    <a:pt x="915" y="1234"/>
                    <a:pt x="1191" y="1234"/>
                  </a:cubicBezTo>
                  <a:cubicBezTo>
                    <a:pt x="1466" y="1234"/>
                    <a:pt x="1742" y="1178"/>
                    <a:pt x="1955" y="1065"/>
                  </a:cubicBezTo>
                  <a:cubicBezTo>
                    <a:pt x="2356" y="815"/>
                    <a:pt x="2356" y="414"/>
                    <a:pt x="1955" y="188"/>
                  </a:cubicBezTo>
                  <a:cubicBezTo>
                    <a:pt x="1742" y="63"/>
                    <a:pt x="1466" y="0"/>
                    <a:pt x="1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6"/>
            <p:cNvSpPr/>
            <p:nvPr/>
          </p:nvSpPr>
          <p:spPr>
            <a:xfrm>
              <a:off x="3480100" y="3397275"/>
              <a:ext cx="73325" cy="803925"/>
            </a:xfrm>
            <a:custGeom>
              <a:avLst/>
              <a:gdLst/>
              <a:ahLst/>
              <a:cxnLst/>
              <a:rect l="l" t="t" r="r" b="b"/>
              <a:pathLst>
                <a:path w="2933" h="32157" extrusionOk="0">
                  <a:moveTo>
                    <a:pt x="0" y="1"/>
                  </a:moveTo>
                  <a:lnTo>
                    <a:pt x="401" y="32156"/>
                  </a:lnTo>
                  <a:lnTo>
                    <a:pt x="2532" y="32156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6"/>
            <p:cNvSpPr/>
            <p:nvPr/>
          </p:nvSpPr>
          <p:spPr>
            <a:xfrm>
              <a:off x="3679975" y="2321625"/>
              <a:ext cx="80850" cy="42300"/>
            </a:xfrm>
            <a:custGeom>
              <a:avLst/>
              <a:gdLst/>
              <a:ahLst/>
              <a:cxnLst/>
              <a:rect l="l" t="t" r="r" b="b"/>
              <a:pathLst>
                <a:path w="3234" h="1692" extrusionOk="0">
                  <a:moveTo>
                    <a:pt x="1617" y="0"/>
                  </a:moveTo>
                  <a:cubicBezTo>
                    <a:pt x="1241" y="0"/>
                    <a:pt x="865" y="82"/>
                    <a:pt x="577" y="244"/>
                  </a:cubicBezTo>
                  <a:cubicBezTo>
                    <a:pt x="0" y="570"/>
                    <a:pt x="0" y="1122"/>
                    <a:pt x="577" y="1447"/>
                  </a:cubicBezTo>
                  <a:cubicBezTo>
                    <a:pt x="865" y="1610"/>
                    <a:pt x="1247" y="1692"/>
                    <a:pt x="1626" y="1692"/>
                  </a:cubicBezTo>
                  <a:cubicBezTo>
                    <a:pt x="2006" y="1692"/>
                    <a:pt x="2381" y="1610"/>
                    <a:pt x="2657" y="1447"/>
                  </a:cubicBezTo>
                  <a:cubicBezTo>
                    <a:pt x="3234" y="1122"/>
                    <a:pt x="3234" y="570"/>
                    <a:pt x="2657" y="244"/>
                  </a:cubicBezTo>
                  <a:cubicBezTo>
                    <a:pt x="2369" y="82"/>
                    <a:pt x="1993" y="0"/>
                    <a:pt x="1617" y="0"/>
                  </a:cubicBez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6"/>
            <p:cNvSpPr/>
            <p:nvPr/>
          </p:nvSpPr>
          <p:spPr>
            <a:xfrm>
              <a:off x="3691250" y="3130675"/>
              <a:ext cx="58925" cy="31350"/>
            </a:xfrm>
            <a:custGeom>
              <a:avLst/>
              <a:gdLst/>
              <a:ahLst/>
              <a:cxnLst/>
              <a:rect l="l" t="t" r="r" b="b"/>
              <a:pathLst>
                <a:path w="2357" h="1254" extrusionOk="0">
                  <a:moveTo>
                    <a:pt x="1166" y="0"/>
                  </a:moveTo>
                  <a:cubicBezTo>
                    <a:pt x="890" y="0"/>
                    <a:pt x="615" y="63"/>
                    <a:pt x="402" y="188"/>
                  </a:cubicBezTo>
                  <a:cubicBezTo>
                    <a:pt x="1" y="439"/>
                    <a:pt x="1" y="815"/>
                    <a:pt x="427" y="1066"/>
                  </a:cubicBezTo>
                  <a:cubicBezTo>
                    <a:pt x="627" y="1191"/>
                    <a:pt x="897" y="1254"/>
                    <a:pt x="1169" y="1254"/>
                  </a:cubicBezTo>
                  <a:cubicBezTo>
                    <a:pt x="1442" y="1254"/>
                    <a:pt x="1717" y="1191"/>
                    <a:pt x="1930" y="1066"/>
                  </a:cubicBezTo>
                  <a:cubicBezTo>
                    <a:pt x="2357" y="815"/>
                    <a:pt x="2357" y="439"/>
                    <a:pt x="1930" y="188"/>
                  </a:cubicBezTo>
                  <a:cubicBezTo>
                    <a:pt x="1717" y="63"/>
                    <a:pt x="1442" y="0"/>
                    <a:pt x="1166" y="0"/>
                  </a:cubicBez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6"/>
            <p:cNvSpPr/>
            <p:nvPr/>
          </p:nvSpPr>
          <p:spPr>
            <a:xfrm>
              <a:off x="3683725" y="2342750"/>
              <a:ext cx="73350" cy="803925"/>
            </a:xfrm>
            <a:custGeom>
              <a:avLst/>
              <a:gdLst/>
              <a:ahLst/>
              <a:cxnLst/>
              <a:rect l="l" t="t" r="r" b="b"/>
              <a:pathLst>
                <a:path w="2934" h="32157" extrusionOk="0">
                  <a:moveTo>
                    <a:pt x="1" y="1"/>
                  </a:moveTo>
                  <a:lnTo>
                    <a:pt x="402" y="32156"/>
                  </a:lnTo>
                  <a:lnTo>
                    <a:pt x="2557" y="32156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6"/>
            <p:cNvSpPr/>
            <p:nvPr/>
          </p:nvSpPr>
          <p:spPr>
            <a:xfrm>
              <a:off x="2401775" y="2627850"/>
              <a:ext cx="2445525" cy="999825"/>
            </a:xfrm>
            <a:custGeom>
              <a:avLst/>
              <a:gdLst/>
              <a:ahLst/>
              <a:cxnLst/>
              <a:rect l="l" t="t" r="r" b="b"/>
              <a:pathLst>
                <a:path w="97821" h="39993" extrusionOk="0">
                  <a:moveTo>
                    <a:pt x="97820" y="0"/>
                  </a:moveTo>
                  <a:cubicBezTo>
                    <a:pt x="97820" y="3685"/>
                    <a:pt x="95590" y="7194"/>
                    <a:pt x="91028" y="9800"/>
                  </a:cubicBezTo>
                  <a:lnTo>
                    <a:pt x="48898" y="34136"/>
                  </a:lnTo>
                  <a:cubicBezTo>
                    <a:pt x="44333" y="36771"/>
                    <a:pt x="38224" y="38062"/>
                    <a:pt x="31826" y="38062"/>
                  </a:cubicBezTo>
                  <a:cubicBezTo>
                    <a:pt x="24104" y="38062"/>
                    <a:pt x="15959" y="36180"/>
                    <a:pt x="9599" y="32507"/>
                  </a:cubicBezTo>
                  <a:cubicBezTo>
                    <a:pt x="3384" y="28923"/>
                    <a:pt x="126" y="24336"/>
                    <a:pt x="0" y="19950"/>
                  </a:cubicBezTo>
                  <a:lnTo>
                    <a:pt x="0" y="21855"/>
                  </a:lnTo>
                  <a:cubicBezTo>
                    <a:pt x="126" y="26241"/>
                    <a:pt x="3384" y="30828"/>
                    <a:pt x="9599" y="34437"/>
                  </a:cubicBezTo>
                  <a:cubicBezTo>
                    <a:pt x="15959" y="38110"/>
                    <a:pt x="24104" y="39992"/>
                    <a:pt x="31826" y="39992"/>
                  </a:cubicBezTo>
                  <a:cubicBezTo>
                    <a:pt x="38224" y="39992"/>
                    <a:pt x="44333" y="38700"/>
                    <a:pt x="48898" y="36066"/>
                  </a:cubicBezTo>
                  <a:lnTo>
                    <a:pt x="91028" y="11730"/>
                  </a:lnTo>
                  <a:cubicBezTo>
                    <a:pt x="95590" y="9098"/>
                    <a:pt x="97820" y="5589"/>
                    <a:pt x="97820" y="1905"/>
                  </a:cubicBezTo>
                  <a:lnTo>
                    <a:pt x="978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6"/>
            <p:cNvSpPr/>
            <p:nvPr/>
          </p:nvSpPr>
          <p:spPr>
            <a:xfrm>
              <a:off x="2399900" y="2168175"/>
              <a:ext cx="2448650" cy="1411875"/>
            </a:xfrm>
            <a:custGeom>
              <a:avLst/>
              <a:gdLst/>
              <a:ahLst/>
              <a:cxnLst/>
              <a:rect l="l" t="t" r="r" b="b"/>
              <a:pathLst>
                <a:path w="97946" h="56475" extrusionOk="0">
                  <a:moveTo>
                    <a:pt x="66095" y="0"/>
                  </a:moveTo>
                  <a:cubicBezTo>
                    <a:pt x="59697" y="0"/>
                    <a:pt x="53588" y="1292"/>
                    <a:pt x="49023" y="3926"/>
                  </a:cubicBezTo>
                  <a:lnTo>
                    <a:pt x="6892" y="28237"/>
                  </a:lnTo>
                  <a:cubicBezTo>
                    <a:pt x="2231" y="30944"/>
                    <a:pt x="0" y="34578"/>
                    <a:pt x="100" y="38363"/>
                  </a:cubicBezTo>
                  <a:cubicBezTo>
                    <a:pt x="251" y="42749"/>
                    <a:pt x="3484" y="47335"/>
                    <a:pt x="9725" y="50919"/>
                  </a:cubicBezTo>
                  <a:cubicBezTo>
                    <a:pt x="16085" y="54592"/>
                    <a:pt x="24221" y="56474"/>
                    <a:pt x="31937" y="56474"/>
                  </a:cubicBezTo>
                  <a:cubicBezTo>
                    <a:pt x="38329" y="56474"/>
                    <a:pt x="44433" y="55183"/>
                    <a:pt x="48998" y="52548"/>
                  </a:cubicBezTo>
                  <a:lnTo>
                    <a:pt x="91129" y="28237"/>
                  </a:lnTo>
                  <a:cubicBezTo>
                    <a:pt x="95690" y="25606"/>
                    <a:pt x="97921" y="22097"/>
                    <a:pt x="97921" y="18413"/>
                  </a:cubicBezTo>
                  <a:cubicBezTo>
                    <a:pt x="97946" y="13951"/>
                    <a:pt x="94687" y="9215"/>
                    <a:pt x="88321" y="5555"/>
                  </a:cubicBezTo>
                  <a:cubicBezTo>
                    <a:pt x="81961" y="1882"/>
                    <a:pt x="73817" y="0"/>
                    <a:pt x="660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6"/>
            <p:cNvSpPr/>
            <p:nvPr/>
          </p:nvSpPr>
          <p:spPr>
            <a:xfrm>
              <a:off x="4078475" y="2713700"/>
              <a:ext cx="456800" cy="264425"/>
            </a:xfrm>
            <a:custGeom>
              <a:avLst/>
              <a:gdLst/>
              <a:ahLst/>
              <a:cxnLst/>
              <a:rect l="l" t="t" r="r" b="b"/>
              <a:pathLst>
                <a:path w="18272" h="10577" extrusionOk="0">
                  <a:moveTo>
                    <a:pt x="17895" y="3659"/>
                  </a:moveTo>
                  <a:lnTo>
                    <a:pt x="11554" y="0"/>
                  </a:lnTo>
                  <a:lnTo>
                    <a:pt x="827" y="6191"/>
                  </a:lnTo>
                  <a:lnTo>
                    <a:pt x="0" y="6291"/>
                  </a:lnTo>
                  <a:lnTo>
                    <a:pt x="0" y="6516"/>
                  </a:lnTo>
                  <a:cubicBezTo>
                    <a:pt x="0" y="6617"/>
                    <a:pt x="51" y="6667"/>
                    <a:pt x="126" y="6717"/>
                  </a:cubicBezTo>
                  <a:lnTo>
                    <a:pt x="6592" y="10451"/>
                  </a:lnTo>
                  <a:cubicBezTo>
                    <a:pt x="6792" y="10577"/>
                    <a:pt x="7143" y="10552"/>
                    <a:pt x="7369" y="10426"/>
                  </a:cubicBezTo>
                  <a:lnTo>
                    <a:pt x="18071" y="4236"/>
                  </a:lnTo>
                  <a:cubicBezTo>
                    <a:pt x="18221" y="4161"/>
                    <a:pt x="18271" y="4060"/>
                    <a:pt x="18271" y="3960"/>
                  </a:cubicBezTo>
                  <a:lnTo>
                    <a:pt x="18271" y="3609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6"/>
            <p:cNvSpPr/>
            <p:nvPr/>
          </p:nvSpPr>
          <p:spPr>
            <a:xfrm>
              <a:off x="4009550" y="2481225"/>
              <a:ext cx="357800" cy="389750"/>
            </a:xfrm>
            <a:custGeom>
              <a:avLst/>
              <a:gdLst/>
              <a:ahLst/>
              <a:cxnLst/>
              <a:rect l="l" t="t" r="r" b="b"/>
              <a:pathLst>
                <a:path w="14312" h="15590" extrusionOk="0">
                  <a:moveTo>
                    <a:pt x="14311" y="8948"/>
                  </a:moveTo>
                  <a:lnTo>
                    <a:pt x="2757" y="15590"/>
                  </a:lnTo>
                  <a:lnTo>
                    <a:pt x="76" y="7069"/>
                  </a:lnTo>
                  <a:cubicBezTo>
                    <a:pt x="1" y="6818"/>
                    <a:pt x="76" y="6517"/>
                    <a:pt x="276" y="6392"/>
                  </a:cubicBezTo>
                  <a:lnTo>
                    <a:pt x="11179" y="101"/>
                  </a:lnTo>
                  <a:cubicBezTo>
                    <a:pt x="11379" y="1"/>
                    <a:pt x="11605" y="101"/>
                    <a:pt x="11680" y="3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6"/>
            <p:cNvSpPr/>
            <p:nvPr/>
          </p:nvSpPr>
          <p:spPr>
            <a:xfrm>
              <a:off x="4024600" y="2505675"/>
              <a:ext cx="327700" cy="344000"/>
            </a:xfrm>
            <a:custGeom>
              <a:avLst/>
              <a:gdLst/>
              <a:ahLst/>
              <a:cxnLst/>
              <a:rect l="l" t="t" r="r" b="b"/>
              <a:pathLst>
                <a:path w="13108" h="13760" extrusionOk="0">
                  <a:moveTo>
                    <a:pt x="13108" y="7594"/>
                  </a:moveTo>
                  <a:lnTo>
                    <a:pt x="2456" y="13760"/>
                  </a:lnTo>
                  <a:lnTo>
                    <a:pt x="0" y="6216"/>
                  </a:lnTo>
                  <a:lnTo>
                    <a:pt x="10777" y="0"/>
                  </a:lnTo>
                  <a:close/>
                </a:path>
              </a:pathLst>
            </a:custGeom>
            <a:solidFill>
              <a:srgbClr val="BEE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6"/>
            <p:cNvSpPr/>
            <p:nvPr/>
          </p:nvSpPr>
          <p:spPr>
            <a:xfrm>
              <a:off x="4078475" y="2704925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36"/>
                  </a:moveTo>
                  <a:lnTo>
                    <a:pt x="7369" y="10426"/>
                  </a:lnTo>
                  <a:cubicBezTo>
                    <a:pt x="7143" y="10552"/>
                    <a:pt x="6792" y="10577"/>
                    <a:pt x="6592" y="10451"/>
                  </a:cubicBezTo>
                  <a:lnTo>
                    <a:pt x="0" y="6642"/>
                  </a:lnTo>
                  <a:lnTo>
                    <a:pt x="11554" y="0"/>
                  </a:lnTo>
                  <a:lnTo>
                    <a:pt x="18146" y="3785"/>
                  </a:lnTo>
                  <a:cubicBezTo>
                    <a:pt x="18321" y="3910"/>
                    <a:pt x="18296" y="4111"/>
                    <a:pt x="18071" y="42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6"/>
            <p:cNvSpPr/>
            <p:nvPr/>
          </p:nvSpPr>
          <p:spPr>
            <a:xfrm>
              <a:off x="4078475" y="2704925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36"/>
                  </a:moveTo>
                  <a:lnTo>
                    <a:pt x="7369" y="10426"/>
                  </a:lnTo>
                  <a:cubicBezTo>
                    <a:pt x="7143" y="10552"/>
                    <a:pt x="6792" y="10577"/>
                    <a:pt x="6592" y="10451"/>
                  </a:cubicBezTo>
                  <a:lnTo>
                    <a:pt x="0" y="6642"/>
                  </a:lnTo>
                  <a:lnTo>
                    <a:pt x="11554" y="0"/>
                  </a:lnTo>
                  <a:lnTo>
                    <a:pt x="18146" y="3785"/>
                  </a:lnTo>
                  <a:cubicBezTo>
                    <a:pt x="18321" y="3910"/>
                    <a:pt x="18296" y="4111"/>
                    <a:pt x="18071" y="42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6"/>
            <p:cNvSpPr/>
            <p:nvPr/>
          </p:nvSpPr>
          <p:spPr>
            <a:xfrm>
              <a:off x="4107925" y="2721200"/>
              <a:ext cx="339000" cy="196150"/>
            </a:xfrm>
            <a:custGeom>
              <a:avLst/>
              <a:gdLst/>
              <a:ahLst/>
              <a:cxnLst/>
              <a:rect l="l" t="t" r="r" b="b"/>
              <a:pathLst>
                <a:path w="13560" h="7846" extrusionOk="0">
                  <a:moveTo>
                    <a:pt x="13559" y="1805"/>
                  </a:moveTo>
                  <a:lnTo>
                    <a:pt x="3108" y="7846"/>
                  </a:lnTo>
                  <a:lnTo>
                    <a:pt x="0" y="6041"/>
                  </a:lnTo>
                  <a:lnTo>
                    <a:pt x="10452" y="1"/>
                  </a:lnTo>
                  <a:close/>
                </a:path>
              </a:pathLst>
            </a:custGeom>
            <a:solidFill>
              <a:srgbClr val="112B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6"/>
            <p:cNvSpPr/>
            <p:nvPr/>
          </p:nvSpPr>
          <p:spPr>
            <a:xfrm>
              <a:off x="4303400" y="2834625"/>
              <a:ext cx="110950" cy="63925"/>
            </a:xfrm>
            <a:custGeom>
              <a:avLst/>
              <a:gdLst/>
              <a:ahLst/>
              <a:cxnLst/>
              <a:rect l="l" t="t" r="r" b="b"/>
              <a:pathLst>
                <a:path w="4438" h="2557" extrusionOk="0">
                  <a:moveTo>
                    <a:pt x="4287" y="1028"/>
                  </a:moveTo>
                  <a:lnTo>
                    <a:pt x="1805" y="2456"/>
                  </a:lnTo>
                  <a:cubicBezTo>
                    <a:pt x="1655" y="2532"/>
                    <a:pt x="1430" y="2557"/>
                    <a:pt x="1329" y="2481"/>
                  </a:cubicBezTo>
                  <a:lnTo>
                    <a:pt x="126" y="1805"/>
                  </a:lnTo>
                  <a:cubicBezTo>
                    <a:pt x="1" y="1730"/>
                    <a:pt x="26" y="1604"/>
                    <a:pt x="151" y="1529"/>
                  </a:cubicBezTo>
                  <a:lnTo>
                    <a:pt x="2658" y="75"/>
                  </a:lnTo>
                  <a:cubicBezTo>
                    <a:pt x="2783" y="0"/>
                    <a:pt x="3008" y="0"/>
                    <a:pt x="3134" y="50"/>
                  </a:cubicBezTo>
                  <a:lnTo>
                    <a:pt x="4312" y="752"/>
                  </a:lnTo>
                  <a:cubicBezTo>
                    <a:pt x="4437" y="827"/>
                    <a:pt x="4437" y="953"/>
                    <a:pt x="4287" y="102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6"/>
            <p:cNvSpPr/>
            <p:nvPr/>
          </p:nvSpPr>
          <p:spPr>
            <a:xfrm>
              <a:off x="2587225" y="3027600"/>
              <a:ext cx="314575" cy="339700"/>
            </a:xfrm>
            <a:custGeom>
              <a:avLst/>
              <a:gdLst/>
              <a:ahLst/>
              <a:cxnLst/>
              <a:rect l="l" t="t" r="r" b="b"/>
              <a:pathLst>
                <a:path w="12583" h="13588" extrusionOk="0">
                  <a:moveTo>
                    <a:pt x="5239" y="1"/>
                  </a:moveTo>
                  <a:cubicBezTo>
                    <a:pt x="5239" y="1"/>
                    <a:pt x="277" y="9249"/>
                    <a:pt x="1" y="9775"/>
                  </a:cubicBezTo>
                  <a:cubicBezTo>
                    <a:pt x="1" y="9775"/>
                    <a:pt x="7094" y="13334"/>
                    <a:pt x="7695" y="13585"/>
                  </a:cubicBezTo>
                  <a:cubicBezTo>
                    <a:pt x="7701" y="13587"/>
                    <a:pt x="7707" y="13588"/>
                    <a:pt x="7713" y="13588"/>
                  </a:cubicBezTo>
                  <a:cubicBezTo>
                    <a:pt x="8356" y="13588"/>
                    <a:pt x="12582" y="2407"/>
                    <a:pt x="12582" y="2407"/>
                  </a:cubicBezTo>
                  <a:lnTo>
                    <a:pt x="523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6"/>
            <p:cNvSpPr/>
            <p:nvPr/>
          </p:nvSpPr>
          <p:spPr>
            <a:xfrm>
              <a:off x="2975075" y="2666700"/>
              <a:ext cx="424850" cy="142250"/>
            </a:xfrm>
            <a:custGeom>
              <a:avLst/>
              <a:gdLst/>
              <a:ahLst/>
              <a:cxnLst/>
              <a:rect l="l" t="t" r="r" b="b"/>
              <a:pathLst>
                <a:path w="16994" h="5690" extrusionOk="0">
                  <a:moveTo>
                    <a:pt x="6016" y="0"/>
                  </a:moveTo>
                  <a:lnTo>
                    <a:pt x="1" y="4587"/>
                  </a:lnTo>
                  <a:lnTo>
                    <a:pt x="10703" y="5690"/>
                  </a:lnTo>
                  <a:lnTo>
                    <a:pt x="16993" y="953"/>
                  </a:lnTo>
                  <a:lnTo>
                    <a:pt x="601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6"/>
            <p:cNvSpPr/>
            <p:nvPr/>
          </p:nvSpPr>
          <p:spPr>
            <a:xfrm>
              <a:off x="2835350" y="3150550"/>
              <a:ext cx="323975" cy="186775"/>
            </a:xfrm>
            <a:custGeom>
              <a:avLst/>
              <a:gdLst/>
              <a:ahLst/>
              <a:cxnLst/>
              <a:rect l="l" t="t" r="r" b="b"/>
              <a:pathLst>
                <a:path w="12959" h="7471" extrusionOk="0">
                  <a:moveTo>
                    <a:pt x="7434" y="0"/>
                  </a:moveTo>
                  <a:cubicBezTo>
                    <a:pt x="7280" y="0"/>
                    <a:pt x="7118" y="37"/>
                    <a:pt x="6993" y="120"/>
                  </a:cubicBezTo>
                  <a:lnTo>
                    <a:pt x="176" y="4055"/>
                  </a:lnTo>
                  <a:cubicBezTo>
                    <a:pt x="151" y="4055"/>
                    <a:pt x="126" y="4080"/>
                    <a:pt x="76" y="4105"/>
                  </a:cubicBezTo>
                  <a:lnTo>
                    <a:pt x="1" y="4130"/>
                  </a:lnTo>
                  <a:lnTo>
                    <a:pt x="1" y="4306"/>
                  </a:lnTo>
                  <a:cubicBezTo>
                    <a:pt x="1" y="4381"/>
                    <a:pt x="51" y="4431"/>
                    <a:pt x="126" y="4481"/>
                  </a:cubicBezTo>
                  <a:lnTo>
                    <a:pt x="5164" y="7388"/>
                  </a:lnTo>
                  <a:cubicBezTo>
                    <a:pt x="5254" y="7445"/>
                    <a:pt x="5375" y="7471"/>
                    <a:pt x="5501" y="7471"/>
                  </a:cubicBezTo>
                  <a:cubicBezTo>
                    <a:pt x="5655" y="7471"/>
                    <a:pt x="5817" y="7432"/>
                    <a:pt x="5941" y="7363"/>
                  </a:cubicBezTo>
                  <a:lnTo>
                    <a:pt x="12758" y="3428"/>
                  </a:lnTo>
                  <a:cubicBezTo>
                    <a:pt x="12883" y="3353"/>
                    <a:pt x="12933" y="3278"/>
                    <a:pt x="12958" y="3178"/>
                  </a:cubicBezTo>
                  <a:lnTo>
                    <a:pt x="12958" y="3002"/>
                  </a:lnTo>
                  <a:lnTo>
                    <a:pt x="12858" y="3027"/>
                  </a:lnTo>
                  <a:cubicBezTo>
                    <a:pt x="12858" y="3002"/>
                    <a:pt x="12833" y="3002"/>
                    <a:pt x="12808" y="2977"/>
                  </a:cubicBezTo>
                  <a:lnTo>
                    <a:pt x="7770" y="70"/>
                  </a:lnTo>
                  <a:cubicBezTo>
                    <a:pt x="7680" y="25"/>
                    <a:pt x="7560" y="0"/>
                    <a:pt x="7434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6"/>
            <p:cNvSpPr/>
            <p:nvPr/>
          </p:nvSpPr>
          <p:spPr>
            <a:xfrm>
              <a:off x="2833475" y="3146475"/>
              <a:ext cx="327100" cy="186850"/>
            </a:xfrm>
            <a:custGeom>
              <a:avLst/>
              <a:gdLst/>
              <a:ahLst/>
              <a:cxnLst/>
              <a:rect l="l" t="t" r="r" b="b"/>
              <a:pathLst>
                <a:path w="13084" h="7474" extrusionOk="0">
                  <a:moveTo>
                    <a:pt x="7508" y="0"/>
                  </a:moveTo>
                  <a:cubicBezTo>
                    <a:pt x="7354" y="0"/>
                    <a:pt x="7192" y="39"/>
                    <a:pt x="7068" y="108"/>
                  </a:cubicBezTo>
                  <a:lnTo>
                    <a:pt x="251" y="4043"/>
                  </a:lnTo>
                  <a:cubicBezTo>
                    <a:pt x="26" y="4168"/>
                    <a:pt x="1" y="4368"/>
                    <a:pt x="201" y="4494"/>
                  </a:cubicBezTo>
                  <a:lnTo>
                    <a:pt x="5239" y="7401"/>
                  </a:lnTo>
                  <a:cubicBezTo>
                    <a:pt x="5333" y="7448"/>
                    <a:pt x="5462" y="7473"/>
                    <a:pt x="5594" y="7473"/>
                  </a:cubicBezTo>
                  <a:cubicBezTo>
                    <a:pt x="5743" y="7473"/>
                    <a:pt x="5897" y="7442"/>
                    <a:pt x="6016" y="7376"/>
                  </a:cubicBezTo>
                  <a:lnTo>
                    <a:pt x="12833" y="3441"/>
                  </a:lnTo>
                  <a:cubicBezTo>
                    <a:pt x="13058" y="3291"/>
                    <a:pt x="13083" y="3090"/>
                    <a:pt x="12883" y="2990"/>
                  </a:cubicBezTo>
                  <a:lnTo>
                    <a:pt x="7845" y="83"/>
                  </a:lnTo>
                  <a:cubicBezTo>
                    <a:pt x="7755" y="26"/>
                    <a:pt x="7634" y="0"/>
                    <a:pt x="75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6"/>
            <p:cNvSpPr/>
            <p:nvPr/>
          </p:nvSpPr>
          <p:spPr>
            <a:xfrm>
              <a:off x="2852900" y="3154175"/>
              <a:ext cx="293250" cy="169200"/>
            </a:xfrm>
            <a:custGeom>
              <a:avLst/>
              <a:gdLst/>
              <a:ahLst/>
              <a:cxnLst/>
              <a:rect l="l" t="t" r="r" b="b"/>
              <a:pathLst>
                <a:path w="11730" h="6768" extrusionOk="0">
                  <a:moveTo>
                    <a:pt x="6742" y="0"/>
                  </a:moveTo>
                  <a:lnTo>
                    <a:pt x="1" y="3885"/>
                  </a:lnTo>
                  <a:lnTo>
                    <a:pt x="4963" y="6767"/>
                  </a:lnTo>
                  <a:lnTo>
                    <a:pt x="11730" y="2857"/>
                  </a:lnTo>
                  <a:lnTo>
                    <a:pt x="67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6"/>
            <p:cNvSpPr/>
            <p:nvPr/>
          </p:nvSpPr>
          <p:spPr>
            <a:xfrm>
              <a:off x="2788375" y="2228725"/>
              <a:ext cx="448025" cy="428600"/>
            </a:xfrm>
            <a:custGeom>
              <a:avLst/>
              <a:gdLst/>
              <a:ahLst/>
              <a:cxnLst/>
              <a:rect l="l" t="t" r="r" b="b"/>
              <a:pathLst>
                <a:path w="17921" h="17144" extrusionOk="0">
                  <a:moveTo>
                    <a:pt x="3810" y="878"/>
                  </a:moveTo>
                  <a:cubicBezTo>
                    <a:pt x="6692" y="2156"/>
                    <a:pt x="6040" y="9800"/>
                    <a:pt x="8221" y="11730"/>
                  </a:cubicBezTo>
                  <a:cubicBezTo>
                    <a:pt x="9449" y="12808"/>
                    <a:pt x="15564" y="14211"/>
                    <a:pt x="17243" y="14236"/>
                  </a:cubicBezTo>
                  <a:cubicBezTo>
                    <a:pt x="17920" y="15615"/>
                    <a:pt x="16742" y="17143"/>
                    <a:pt x="16742" y="17143"/>
                  </a:cubicBezTo>
                  <a:cubicBezTo>
                    <a:pt x="6341" y="16291"/>
                    <a:pt x="5589" y="16041"/>
                    <a:pt x="3208" y="11830"/>
                  </a:cubicBezTo>
                  <a:cubicBezTo>
                    <a:pt x="1328" y="8547"/>
                    <a:pt x="0" y="0"/>
                    <a:pt x="3810" y="87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6"/>
            <p:cNvSpPr/>
            <p:nvPr/>
          </p:nvSpPr>
          <p:spPr>
            <a:xfrm>
              <a:off x="3187500" y="2590775"/>
              <a:ext cx="194250" cy="85000"/>
            </a:xfrm>
            <a:custGeom>
              <a:avLst/>
              <a:gdLst/>
              <a:ahLst/>
              <a:cxnLst/>
              <a:rect l="l" t="t" r="r" b="b"/>
              <a:pathLst>
                <a:path w="7770" h="3400" extrusionOk="0">
                  <a:moveTo>
                    <a:pt x="3514" y="0"/>
                  </a:moveTo>
                  <a:cubicBezTo>
                    <a:pt x="2502" y="0"/>
                    <a:pt x="953" y="180"/>
                    <a:pt x="953" y="180"/>
                  </a:cubicBezTo>
                  <a:cubicBezTo>
                    <a:pt x="301" y="531"/>
                    <a:pt x="0" y="1133"/>
                    <a:pt x="226" y="2135"/>
                  </a:cubicBezTo>
                  <a:cubicBezTo>
                    <a:pt x="226" y="2135"/>
                    <a:pt x="1604" y="2361"/>
                    <a:pt x="2983" y="2837"/>
                  </a:cubicBezTo>
                  <a:cubicBezTo>
                    <a:pt x="3912" y="3158"/>
                    <a:pt x="4443" y="3400"/>
                    <a:pt x="4767" y="3400"/>
                  </a:cubicBezTo>
                  <a:cubicBezTo>
                    <a:pt x="4923" y="3400"/>
                    <a:pt x="5031" y="3343"/>
                    <a:pt x="5113" y="3213"/>
                  </a:cubicBezTo>
                  <a:cubicBezTo>
                    <a:pt x="5389" y="2762"/>
                    <a:pt x="3434" y="2260"/>
                    <a:pt x="3434" y="2060"/>
                  </a:cubicBezTo>
                  <a:cubicBezTo>
                    <a:pt x="3434" y="2005"/>
                    <a:pt x="3491" y="1982"/>
                    <a:pt x="3583" y="1982"/>
                  </a:cubicBezTo>
                  <a:cubicBezTo>
                    <a:pt x="3825" y="1982"/>
                    <a:pt x="4310" y="2140"/>
                    <a:pt x="4637" y="2286"/>
                  </a:cubicBezTo>
                  <a:cubicBezTo>
                    <a:pt x="5031" y="2471"/>
                    <a:pt x="6367" y="2870"/>
                    <a:pt x="6784" y="2870"/>
                  </a:cubicBezTo>
                  <a:cubicBezTo>
                    <a:pt x="6818" y="2870"/>
                    <a:pt x="6846" y="2868"/>
                    <a:pt x="6867" y="2862"/>
                  </a:cubicBezTo>
                  <a:cubicBezTo>
                    <a:pt x="7770" y="2661"/>
                    <a:pt x="6692" y="1734"/>
                    <a:pt x="6366" y="1408"/>
                  </a:cubicBezTo>
                  <a:cubicBezTo>
                    <a:pt x="6015" y="1057"/>
                    <a:pt x="4812" y="331"/>
                    <a:pt x="4286" y="80"/>
                  </a:cubicBezTo>
                  <a:cubicBezTo>
                    <a:pt x="4151" y="22"/>
                    <a:pt x="3864" y="0"/>
                    <a:pt x="35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6"/>
            <p:cNvSpPr/>
            <p:nvPr/>
          </p:nvSpPr>
          <p:spPr>
            <a:xfrm>
              <a:off x="3047775" y="2634500"/>
              <a:ext cx="59550" cy="72825"/>
            </a:xfrm>
            <a:custGeom>
              <a:avLst/>
              <a:gdLst/>
              <a:ahLst/>
              <a:cxnLst/>
              <a:rect l="l" t="t" r="r" b="b"/>
              <a:pathLst>
                <a:path w="2382" h="2913" extrusionOk="0">
                  <a:moveTo>
                    <a:pt x="2194" y="0"/>
                  </a:moveTo>
                  <a:cubicBezTo>
                    <a:pt x="2146" y="0"/>
                    <a:pt x="2097" y="19"/>
                    <a:pt x="2055" y="60"/>
                  </a:cubicBezTo>
                  <a:lnTo>
                    <a:pt x="50" y="2642"/>
                  </a:lnTo>
                  <a:cubicBezTo>
                    <a:pt x="0" y="2717"/>
                    <a:pt x="0" y="2817"/>
                    <a:pt x="75" y="2867"/>
                  </a:cubicBezTo>
                  <a:cubicBezTo>
                    <a:pt x="107" y="2899"/>
                    <a:pt x="143" y="2913"/>
                    <a:pt x="179" y="2913"/>
                  </a:cubicBezTo>
                  <a:cubicBezTo>
                    <a:pt x="230" y="2913"/>
                    <a:pt x="282" y="2886"/>
                    <a:pt x="326" y="2842"/>
                  </a:cubicBezTo>
                  <a:lnTo>
                    <a:pt x="2331" y="286"/>
                  </a:lnTo>
                  <a:cubicBezTo>
                    <a:pt x="2381" y="211"/>
                    <a:pt x="2381" y="110"/>
                    <a:pt x="2306" y="35"/>
                  </a:cubicBezTo>
                  <a:cubicBezTo>
                    <a:pt x="2272" y="13"/>
                    <a:pt x="2233" y="0"/>
                    <a:pt x="2194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6"/>
            <p:cNvSpPr/>
            <p:nvPr/>
          </p:nvSpPr>
          <p:spPr>
            <a:xfrm>
              <a:off x="3005150" y="2668575"/>
              <a:ext cx="60175" cy="25725"/>
            </a:xfrm>
            <a:custGeom>
              <a:avLst/>
              <a:gdLst/>
              <a:ahLst/>
              <a:cxnLst/>
              <a:rect l="l" t="t" r="r" b="b"/>
              <a:pathLst>
                <a:path w="2407" h="1029" extrusionOk="0">
                  <a:moveTo>
                    <a:pt x="1" y="1"/>
                  </a:moveTo>
                  <a:cubicBezTo>
                    <a:pt x="903" y="452"/>
                    <a:pt x="2407" y="176"/>
                    <a:pt x="2407" y="351"/>
                  </a:cubicBezTo>
                  <a:cubicBezTo>
                    <a:pt x="2407" y="502"/>
                    <a:pt x="2106" y="1028"/>
                    <a:pt x="1480" y="1028"/>
                  </a:cubicBezTo>
                  <a:cubicBezTo>
                    <a:pt x="853" y="1028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6"/>
            <p:cNvSpPr/>
            <p:nvPr/>
          </p:nvSpPr>
          <p:spPr>
            <a:xfrm>
              <a:off x="2943125" y="2655425"/>
              <a:ext cx="163575" cy="109050"/>
            </a:xfrm>
            <a:custGeom>
              <a:avLst/>
              <a:gdLst/>
              <a:ahLst/>
              <a:cxnLst/>
              <a:rect l="l" t="t" r="r" b="b"/>
              <a:pathLst>
                <a:path w="6543" h="4362" extrusionOk="0">
                  <a:moveTo>
                    <a:pt x="1" y="1905"/>
                  </a:moveTo>
                  <a:cubicBezTo>
                    <a:pt x="527" y="1329"/>
                    <a:pt x="1855" y="0"/>
                    <a:pt x="2908" y="702"/>
                  </a:cubicBezTo>
                  <a:cubicBezTo>
                    <a:pt x="3961" y="1379"/>
                    <a:pt x="4662" y="1379"/>
                    <a:pt x="4988" y="1504"/>
                  </a:cubicBezTo>
                  <a:cubicBezTo>
                    <a:pt x="5339" y="978"/>
                    <a:pt x="5865" y="1379"/>
                    <a:pt x="6216" y="2131"/>
                  </a:cubicBezTo>
                  <a:cubicBezTo>
                    <a:pt x="6542" y="2882"/>
                    <a:pt x="4311" y="3785"/>
                    <a:pt x="3961" y="4085"/>
                  </a:cubicBezTo>
                  <a:cubicBezTo>
                    <a:pt x="3610" y="4361"/>
                    <a:pt x="1" y="3785"/>
                    <a:pt x="1" y="378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6"/>
            <p:cNvSpPr/>
            <p:nvPr/>
          </p:nvSpPr>
          <p:spPr>
            <a:xfrm>
              <a:off x="2507650" y="2342125"/>
              <a:ext cx="458050" cy="449900"/>
            </a:xfrm>
            <a:custGeom>
              <a:avLst/>
              <a:gdLst/>
              <a:ahLst/>
              <a:cxnLst/>
              <a:rect l="l" t="t" r="r" b="b"/>
              <a:pathLst>
                <a:path w="18322" h="17996" extrusionOk="0">
                  <a:moveTo>
                    <a:pt x="3836" y="953"/>
                  </a:moveTo>
                  <a:cubicBezTo>
                    <a:pt x="6693" y="2357"/>
                    <a:pt x="7570" y="11204"/>
                    <a:pt x="9750" y="13309"/>
                  </a:cubicBezTo>
                  <a:cubicBezTo>
                    <a:pt x="10978" y="14487"/>
                    <a:pt x="15966" y="13535"/>
                    <a:pt x="17645" y="13585"/>
                  </a:cubicBezTo>
                  <a:cubicBezTo>
                    <a:pt x="18322" y="15064"/>
                    <a:pt x="17420" y="16868"/>
                    <a:pt x="17420" y="16868"/>
                  </a:cubicBezTo>
                  <a:cubicBezTo>
                    <a:pt x="7871" y="17996"/>
                    <a:pt x="5440" y="17745"/>
                    <a:pt x="3034" y="13159"/>
                  </a:cubicBezTo>
                  <a:cubicBezTo>
                    <a:pt x="1154" y="9575"/>
                    <a:pt x="1" y="1"/>
                    <a:pt x="3836" y="95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6"/>
            <p:cNvSpPr/>
            <p:nvPr/>
          </p:nvSpPr>
          <p:spPr>
            <a:xfrm>
              <a:off x="4457550" y="1745025"/>
              <a:ext cx="160425" cy="149125"/>
            </a:xfrm>
            <a:custGeom>
              <a:avLst/>
              <a:gdLst/>
              <a:ahLst/>
              <a:cxnLst/>
              <a:rect l="l" t="t" r="r" b="b"/>
              <a:pathLst>
                <a:path w="6417" h="5965" extrusionOk="0">
                  <a:moveTo>
                    <a:pt x="6141" y="3008"/>
                  </a:moveTo>
                  <a:cubicBezTo>
                    <a:pt x="5865" y="2080"/>
                    <a:pt x="5339" y="1203"/>
                    <a:pt x="4537" y="677"/>
                  </a:cubicBezTo>
                  <a:cubicBezTo>
                    <a:pt x="4311" y="551"/>
                    <a:pt x="4086" y="426"/>
                    <a:pt x="3860" y="326"/>
                  </a:cubicBezTo>
                  <a:cubicBezTo>
                    <a:pt x="3735" y="301"/>
                    <a:pt x="3635" y="251"/>
                    <a:pt x="3509" y="251"/>
                  </a:cubicBezTo>
                  <a:cubicBezTo>
                    <a:pt x="3434" y="251"/>
                    <a:pt x="3234" y="201"/>
                    <a:pt x="3158" y="251"/>
                  </a:cubicBezTo>
                  <a:cubicBezTo>
                    <a:pt x="3133" y="301"/>
                    <a:pt x="3133" y="376"/>
                    <a:pt x="3158" y="451"/>
                  </a:cubicBezTo>
                  <a:cubicBezTo>
                    <a:pt x="3259" y="652"/>
                    <a:pt x="3484" y="802"/>
                    <a:pt x="3710" y="902"/>
                  </a:cubicBezTo>
                  <a:cubicBezTo>
                    <a:pt x="4061" y="1128"/>
                    <a:pt x="4186" y="1429"/>
                    <a:pt x="4311" y="1779"/>
                  </a:cubicBezTo>
                  <a:cubicBezTo>
                    <a:pt x="3960" y="1429"/>
                    <a:pt x="3660" y="1053"/>
                    <a:pt x="3234" y="777"/>
                  </a:cubicBezTo>
                  <a:cubicBezTo>
                    <a:pt x="2807" y="501"/>
                    <a:pt x="2356" y="326"/>
                    <a:pt x="1905" y="150"/>
                  </a:cubicBezTo>
                  <a:cubicBezTo>
                    <a:pt x="1705" y="75"/>
                    <a:pt x="1479" y="0"/>
                    <a:pt x="1279" y="25"/>
                  </a:cubicBezTo>
                  <a:cubicBezTo>
                    <a:pt x="1028" y="75"/>
                    <a:pt x="928" y="276"/>
                    <a:pt x="1078" y="476"/>
                  </a:cubicBezTo>
                  <a:cubicBezTo>
                    <a:pt x="1228" y="652"/>
                    <a:pt x="1479" y="702"/>
                    <a:pt x="1655" y="827"/>
                  </a:cubicBezTo>
                  <a:cubicBezTo>
                    <a:pt x="1930" y="952"/>
                    <a:pt x="2156" y="1128"/>
                    <a:pt x="2381" y="1328"/>
                  </a:cubicBezTo>
                  <a:cubicBezTo>
                    <a:pt x="2482" y="1429"/>
                    <a:pt x="2582" y="1529"/>
                    <a:pt x="2657" y="1629"/>
                  </a:cubicBezTo>
                  <a:cubicBezTo>
                    <a:pt x="2732" y="1729"/>
                    <a:pt x="2782" y="1880"/>
                    <a:pt x="2883" y="1930"/>
                  </a:cubicBezTo>
                  <a:cubicBezTo>
                    <a:pt x="2632" y="1830"/>
                    <a:pt x="2381" y="1704"/>
                    <a:pt x="2131" y="1554"/>
                  </a:cubicBezTo>
                  <a:cubicBezTo>
                    <a:pt x="1905" y="1429"/>
                    <a:pt x="1680" y="1378"/>
                    <a:pt x="1454" y="1253"/>
                  </a:cubicBezTo>
                  <a:cubicBezTo>
                    <a:pt x="1254" y="1178"/>
                    <a:pt x="1078" y="1028"/>
                    <a:pt x="878" y="927"/>
                  </a:cubicBezTo>
                  <a:cubicBezTo>
                    <a:pt x="777" y="852"/>
                    <a:pt x="652" y="802"/>
                    <a:pt x="552" y="877"/>
                  </a:cubicBezTo>
                  <a:cubicBezTo>
                    <a:pt x="477" y="902"/>
                    <a:pt x="452" y="1003"/>
                    <a:pt x="452" y="1078"/>
                  </a:cubicBezTo>
                  <a:cubicBezTo>
                    <a:pt x="452" y="1178"/>
                    <a:pt x="477" y="1253"/>
                    <a:pt x="527" y="1328"/>
                  </a:cubicBezTo>
                  <a:cubicBezTo>
                    <a:pt x="652" y="1504"/>
                    <a:pt x="802" y="1679"/>
                    <a:pt x="1003" y="1779"/>
                  </a:cubicBezTo>
                  <a:cubicBezTo>
                    <a:pt x="1178" y="1855"/>
                    <a:pt x="1304" y="1980"/>
                    <a:pt x="1454" y="2105"/>
                  </a:cubicBezTo>
                  <a:cubicBezTo>
                    <a:pt x="1655" y="2231"/>
                    <a:pt x="1855" y="2381"/>
                    <a:pt x="2056" y="2531"/>
                  </a:cubicBezTo>
                  <a:cubicBezTo>
                    <a:pt x="2156" y="2607"/>
                    <a:pt x="2231" y="2682"/>
                    <a:pt x="2331" y="2782"/>
                  </a:cubicBezTo>
                  <a:cubicBezTo>
                    <a:pt x="2406" y="2832"/>
                    <a:pt x="2482" y="2982"/>
                    <a:pt x="2582" y="3033"/>
                  </a:cubicBezTo>
                  <a:cubicBezTo>
                    <a:pt x="2181" y="2807"/>
                    <a:pt x="1780" y="2581"/>
                    <a:pt x="1404" y="2331"/>
                  </a:cubicBezTo>
                  <a:cubicBezTo>
                    <a:pt x="1279" y="2231"/>
                    <a:pt x="1103" y="2155"/>
                    <a:pt x="1003" y="2030"/>
                  </a:cubicBezTo>
                  <a:cubicBezTo>
                    <a:pt x="853" y="1880"/>
                    <a:pt x="677" y="1779"/>
                    <a:pt x="452" y="1754"/>
                  </a:cubicBezTo>
                  <a:cubicBezTo>
                    <a:pt x="426" y="1754"/>
                    <a:pt x="351" y="1729"/>
                    <a:pt x="326" y="1754"/>
                  </a:cubicBezTo>
                  <a:cubicBezTo>
                    <a:pt x="251" y="1805"/>
                    <a:pt x="251" y="1880"/>
                    <a:pt x="251" y="1930"/>
                  </a:cubicBezTo>
                  <a:cubicBezTo>
                    <a:pt x="276" y="2005"/>
                    <a:pt x="301" y="2055"/>
                    <a:pt x="351" y="2105"/>
                  </a:cubicBezTo>
                  <a:cubicBezTo>
                    <a:pt x="577" y="2431"/>
                    <a:pt x="827" y="2707"/>
                    <a:pt x="1103" y="2982"/>
                  </a:cubicBezTo>
                  <a:cubicBezTo>
                    <a:pt x="1379" y="3208"/>
                    <a:pt x="1730" y="3534"/>
                    <a:pt x="2056" y="3609"/>
                  </a:cubicBezTo>
                  <a:cubicBezTo>
                    <a:pt x="1579" y="3509"/>
                    <a:pt x="1153" y="3308"/>
                    <a:pt x="802" y="2982"/>
                  </a:cubicBezTo>
                  <a:cubicBezTo>
                    <a:pt x="627" y="2832"/>
                    <a:pt x="452" y="2657"/>
                    <a:pt x="201" y="2632"/>
                  </a:cubicBezTo>
                  <a:cubicBezTo>
                    <a:pt x="151" y="2632"/>
                    <a:pt x="51" y="2632"/>
                    <a:pt x="25" y="2707"/>
                  </a:cubicBezTo>
                  <a:cubicBezTo>
                    <a:pt x="0" y="2757"/>
                    <a:pt x="25" y="2832"/>
                    <a:pt x="51" y="2907"/>
                  </a:cubicBezTo>
                  <a:cubicBezTo>
                    <a:pt x="301" y="3333"/>
                    <a:pt x="677" y="3835"/>
                    <a:pt x="1153" y="4035"/>
                  </a:cubicBezTo>
                  <a:cubicBezTo>
                    <a:pt x="1379" y="4160"/>
                    <a:pt x="1604" y="4361"/>
                    <a:pt x="1855" y="4486"/>
                  </a:cubicBezTo>
                  <a:cubicBezTo>
                    <a:pt x="2106" y="4662"/>
                    <a:pt x="2381" y="4787"/>
                    <a:pt x="2632" y="4962"/>
                  </a:cubicBezTo>
                  <a:cubicBezTo>
                    <a:pt x="3234" y="5313"/>
                    <a:pt x="3985" y="5689"/>
                    <a:pt x="4662" y="5890"/>
                  </a:cubicBezTo>
                  <a:cubicBezTo>
                    <a:pt x="4863" y="5940"/>
                    <a:pt x="5063" y="5965"/>
                    <a:pt x="5264" y="5965"/>
                  </a:cubicBezTo>
                  <a:cubicBezTo>
                    <a:pt x="5489" y="5965"/>
                    <a:pt x="5614" y="5915"/>
                    <a:pt x="5765" y="5764"/>
                  </a:cubicBezTo>
                  <a:cubicBezTo>
                    <a:pt x="6041" y="5539"/>
                    <a:pt x="6241" y="5188"/>
                    <a:pt x="6316" y="4837"/>
                  </a:cubicBezTo>
                  <a:cubicBezTo>
                    <a:pt x="6416" y="4386"/>
                    <a:pt x="6366" y="3960"/>
                    <a:pt x="6291" y="3509"/>
                  </a:cubicBezTo>
                  <a:cubicBezTo>
                    <a:pt x="6241" y="3358"/>
                    <a:pt x="6216" y="3183"/>
                    <a:pt x="6141" y="300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6"/>
            <p:cNvSpPr/>
            <p:nvPr/>
          </p:nvSpPr>
          <p:spPr>
            <a:xfrm>
              <a:off x="4334125" y="1724975"/>
              <a:ext cx="120325" cy="162925"/>
            </a:xfrm>
            <a:custGeom>
              <a:avLst/>
              <a:gdLst/>
              <a:ahLst/>
              <a:cxnLst/>
              <a:rect l="l" t="t" r="r" b="b"/>
              <a:pathLst>
                <a:path w="4813" h="6517" extrusionOk="0">
                  <a:moveTo>
                    <a:pt x="4737" y="4185"/>
                  </a:moveTo>
                  <a:cubicBezTo>
                    <a:pt x="4536" y="3033"/>
                    <a:pt x="4261" y="1679"/>
                    <a:pt x="3559" y="727"/>
                  </a:cubicBezTo>
                  <a:cubicBezTo>
                    <a:pt x="3509" y="702"/>
                    <a:pt x="3484" y="652"/>
                    <a:pt x="3434" y="652"/>
                  </a:cubicBezTo>
                  <a:cubicBezTo>
                    <a:pt x="3333" y="602"/>
                    <a:pt x="3233" y="752"/>
                    <a:pt x="3233" y="877"/>
                  </a:cubicBezTo>
                  <a:cubicBezTo>
                    <a:pt x="3183" y="1203"/>
                    <a:pt x="3333" y="1529"/>
                    <a:pt x="3459" y="1855"/>
                  </a:cubicBezTo>
                  <a:cubicBezTo>
                    <a:pt x="3559" y="2206"/>
                    <a:pt x="3559" y="2607"/>
                    <a:pt x="3509" y="3008"/>
                  </a:cubicBezTo>
                  <a:cubicBezTo>
                    <a:pt x="3484" y="2982"/>
                    <a:pt x="3459" y="2957"/>
                    <a:pt x="3434" y="2907"/>
                  </a:cubicBezTo>
                  <a:cubicBezTo>
                    <a:pt x="2857" y="2155"/>
                    <a:pt x="2556" y="1103"/>
                    <a:pt x="2180" y="226"/>
                  </a:cubicBezTo>
                  <a:cubicBezTo>
                    <a:pt x="2130" y="125"/>
                    <a:pt x="2080" y="0"/>
                    <a:pt x="1955" y="0"/>
                  </a:cubicBezTo>
                  <a:cubicBezTo>
                    <a:pt x="1805" y="0"/>
                    <a:pt x="1729" y="201"/>
                    <a:pt x="1729" y="351"/>
                  </a:cubicBezTo>
                  <a:cubicBezTo>
                    <a:pt x="1754" y="1053"/>
                    <a:pt x="1880" y="1679"/>
                    <a:pt x="2206" y="2331"/>
                  </a:cubicBezTo>
                  <a:cubicBezTo>
                    <a:pt x="1880" y="1855"/>
                    <a:pt x="1629" y="1353"/>
                    <a:pt x="1429" y="827"/>
                  </a:cubicBezTo>
                  <a:cubicBezTo>
                    <a:pt x="1378" y="702"/>
                    <a:pt x="1303" y="551"/>
                    <a:pt x="1153" y="551"/>
                  </a:cubicBezTo>
                  <a:cubicBezTo>
                    <a:pt x="602" y="501"/>
                    <a:pt x="1303" y="2657"/>
                    <a:pt x="1404" y="2932"/>
                  </a:cubicBezTo>
                  <a:cubicBezTo>
                    <a:pt x="1128" y="2531"/>
                    <a:pt x="927" y="2055"/>
                    <a:pt x="827" y="1579"/>
                  </a:cubicBezTo>
                  <a:cubicBezTo>
                    <a:pt x="802" y="1479"/>
                    <a:pt x="777" y="1404"/>
                    <a:pt x="727" y="1303"/>
                  </a:cubicBezTo>
                  <a:cubicBezTo>
                    <a:pt x="677" y="1228"/>
                    <a:pt x="526" y="1128"/>
                    <a:pt x="426" y="1228"/>
                  </a:cubicBezTo>
                  <a:cubicBezTo>
                    <a:pt x="376" y="1303"/>
                    <a:pt x="351" y="1529"/>
                    <a:pt x="351" y="1629"/>
                  </a:cubicBezTo>
                  <a:cubicBezTo>
                    <a:pt x="301" y="1955"/>
                    <a:pt x="401" y="2281"/>
                    <a:pt x="501" y="2556"/>
                  </a:cubicBezTo>
                  <a:cubicBezTo>
                    <a:pt x="677" y="2982"/>
                    <a:pt x="927" y="3383"/>
                    <a:pt x="1053" y="3810"/>
                  </a:cubicBezTo>
                  <a:lnTo>
                    <a:pt x="326" y="2907"/>
                  </a:lnTo>
                  <a:cubicBezTo>
                    <a:pt x="276" y="2857"/>
                    <a:pt x="201" y="2782"/>
                    <a:pt x="125" y="2807"/>
                  </a:cubicBezTo>
                  <a:cubicBezTo>
                    <a:pt x="25" y="2807"/>
                    <a:pt x="0" y="2957"/>
                    <a:pt x="25" y="3058"/>
                  </a:cubicBezTo>
                  <a:cubicBezTo>
                    <a:pt x="251" y="3734"/>
                    <a:pt x="602" y="4386"/>
                    <a:pt x="1103" y="4937"/>
                  </a:cubicBezTo>
                  <a:cubicBezTo>
                    <a:pt x="1328" y="5213"/>
                    <a:pt x="1629" y="5414"/>
                    <a:pt x="1855" y="5689"/>
                  </a:cubicBezTo>
                  <a:cubicBezTo>
                    <a:pt x="2080" y="5940"/>
                    <a:pt x="2381" y="6165"/>
                    <a:pt x="2707" y="6291"/>
                  </a:cubicBezTo>
                  <a:cubicBezTo>
                    <a:pt x="3058" y="6441"/>
                    <a:pt x="3434" y="6516"/>
                    <a:pt x="3810" y="6491"/>
                  </a:cubicBezTo>
                  <a:cubicBezTo>
                    <a:pt x="4085" y="6466"/>
                    <a:pt x="4261" y="6391"/>
                    <a:pt x="4436" y="6165"/>
                  </a:cubicBezTo>
                  <a:cubicBezTo>
                    <a:pt x="4561" y="5990"/>
                    <a:pt x="4712" y="5739"/>
                    <a:pt x="4762" y="5489"/>
                  </a:cubicBezTo>
                  <a:cubicBezTo>
                    <a:pt x="4812" y="5063"/>
                    <a:pt x="4812" y="4637"/>
                    <a:pt x="4737" y="418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6"/>
            <p:cNvSpPr/>
            <p:nvPr/>
          </p:nvSpPr>
          <p:spPr>
            <a:xfrm>
              <a:off x="4585375" y="1535100"/>
              <a:ext cx="270075" cy="468700"/>
            </a:xfrm>
            <a:custGeom>
              <a:avLst/>
              <a:gdLst/>
              <a:ahLst/>
              <a:cxnLst/>
              <a:rect l="l" t="t" r="r" b="b"/>
              <a:pathLst>
                <a:path w="10803" h="18748" extrusionOk="0">
                  <a:moveTo>
                    <a:pt x="1253" y="11179"/>
                  </a:moveTo>
                  <a:lnTo>
                    <a:pt x="5990" y="12808"/>
                  </a:lnTo>
                  <a:cubicBezTo>
                    <a:pt x="5514" y="6592"/>
                    <a:pt x="6617" y="1"/>
                    <a:pt x="9198" y="2357"/>
                  </a:cubicBezTo>
                  <a:cubicBezTo>
                    <a:pt x="10702" y="3735"/>
                    <a:pt x="10802" y="15314"/>
                    <a:pt x="9649" y="17044"/>
                  </a:cubicBezTo>
                  <a:cubicBezTo>
                    <a:pt x="8496" y="18748"/>
                    <a:pt x="3559" y="16292"/>
                    <a:pt x="100" y="14562"/>
                  </a:cubicBezTo>
                  <a:cubicBezTo>
                    <a:pt x="0" y="13059"/>
                    <a:pt x="1253" y="11179"/>
                    <a:pt x="1253" y="11179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6"/>
            <p:cNvSpPr/>
            <p:nvPr/>
          </p:nvSpPr>
          <p:spPr>
            <a:xfrm>
              <a:off x="2447500" y="2677350"/>
              <a:ext cx="261950" cy="288875"/>
            </a:xfrm>
            <a:custGeom>
              <a:avLst/>
              <a:gdLst/>
              <a:ahLst/>
              <a:cxnLst/>
              <a:rect l="l" t="t" r="r" b="b"/>
              <a:pathLst>
                <a:path w="10478" h="11555" extrusionOk="0">
                  <a:moveTo>
                    <a:pt x="2557" y="226"/>
                  </a:moveTo>
                  <a:cubicBezTo>
                    <a:pt x="3735" y="51"/>
                    <a:pt x="5339" y="0"/>
                    <a:pt x="6467" y="351"/>
                  </a:cubicBezTo>
                  <a:cubicBezTo>
                    <a:pt x="8372" y="903"/>
                    <a:pt x="9425" y="2131"/>
                    <a:pt x="9876" y="3935"/>
                  </a:cubicBezTo>
                  <a:cubicBezTo>
                    <a:pt x="10352" y="5765"/>
                    <a:pt x="10477" y="8797"/>
                    <a:pt x="9425" y="10502"/>
                  </a:cubicBezTo>
                  <a:cubicBezTo>
                    <a:pt x="8773" y="11554"/>
                    <a:pt x="7319" y="11354"/>
                    <a:pt x="6292" y="11078"/>
                  </a:cubicBezTo>
                  <a:cubicBezTo>
                    <a:pt x="5039" y="10752"/>
                    <a:pt x="3384" y="10201"/>
                    <a:pt x="2357" y="9424"/>
                  </a:cubicBezTo>
                  <a:cubicBezTo>
                    <a:pt x="928" y="8346"/>
                    <a:pt x="151" y="5965"/>
                    <a:pt x="76" y="4261"/>
                  </a:cubicBezTo>
                  <a:cubicBezTo>
                    <a:pt x="1" y="2782"/>
                    <a:pt x="753" y="527"/>
                    <a:pt x="2557" y="22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6"/>
            <p:cNvSpPr/>
            <p:nvPr/>
          </p:nvSpPr>
          <p:spPr>
            <a:xfrm>
              <a:off x="2445625" y="2635375"/>
              <a:ext cx="261950" cy="302650"/>
            </a:xfrm>
            <a:custGeom>
              <a:avLst/>
              <a:gdLst/>
              <a:ahLst/>
              <a:cxnLst/>
              <a:rect l="l" t="t" r="r" b="b"/>
              <a:pathLst>
                <a:path w="10478" h="12106" extrusionOk="0">
                  <a:moveTo>
                    <a:pt x="1154" y="2256"/>
                  </a:moveTo>
                  <a:cubicBezTo>
                    <a:pt x="1" y="3008"/>
                    <a:pt x="76" y="4737"/>
                    <a:pt x="151" y="5940"/>
                  </a:cubicBezTo>
                  <a:cubicBezTo>
                    <a:pt x="226" y="7644"/>
                    <a:pt x="1003" y="10025"/>
                    <a:pt x="2432" y="11103"/>
                  </a:cubicBezTo>
                  <a:cubicBezTo>
                    <a:pt x="3209" y="11705"/>
                    <a:pt x="3259" y="11780"/>
                    <a:pt x="4312" y="12106"/>
                  </a:cubicBezTo>
                  <a:cubicBezTo>
                    <a:pt x="4412" y="12055"/>
                    <a:pt x="4662" y="11905"/>
                    <a:pt x="4938" y="11705"/>
                  </a:cubicBezTo>
                  <a:cubicBezTo>
                    <a:pt x="5515" y="11253"/>
                    <a:pt x="5815" y="10502"/>
                    <a:pt x="5590" y="9800"/>
                  </a:cubicBezTo>
                  <a:cubicBezTo>
                    <a:pt x="5364" y="9098"/>
                    <a:pt x="5364" y="8271"/>
                    <a:pt x="5740" y="8070"/>
                  </a:cubicBezTo>
                  <a:cubicBezTo>
                    <a:pt x="6392" y="7720"/>
                    <a:pt x="6818" y="8948"/>
                    <a:pt x="6818" y="8948"/>
                  </a:cubicBezTo>
                  <a:cubicBezTo>
                    <a:pt x="7169" y="8822"/>
                    <a:pt x="7745" y="8396"/>
                    <a:pt x="7444" y="7644"/>
                  </a:cubicBezTo>
                  <a:cubicBezTo>
                    <a:pt x="7119" y="6918"/>
                    <a:pt x="7444" y="6141"/>
                    <a:pt x="7444" y="6141"/>
                  </a:cubicBezTo>
                  <a:cubicBezTo>
                    <a:pt x="8572" y="6166"/>
                    <a:pt x="9099" y="4612"/>
                    <a:pt x="9449" y="4411"/>
                  </a:cubicBezTo>
                  <a:cubicBezTo>
                    <a:pt x="10226" y="3985"/>
                    <a:pt x="10477" y="3810"/>
                    <a:pt x="10352" y="3083"/>
                  </a:cubicBezTo>
                  <a:cubicBezTo>
                    <a:pt x="10277" y="2607"/>
                    <a:pt x="10076" y="2131"/>
                    <a:pt x="9725" y="1805"/>
                  </a:cubicBezTo>
                  <a:cubicBezTo>
                    <a:pt x="9324" y="1429"/>
                    <a:pt x="7971" y="928"/>
                    <a:pt x="7444" y="802"/>
                  </a:cubicBezTo>
                  <a:cubicBezTo>
                    <a:pt x="4287" y="0"/>
                    <a:pt x="1855" y="577"/>
                    <a:pt x="1154" y="22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6"/>
            <p:cNvSpPr/>
            <p:nvPr/>
          </p:nvSpPr>
          <p:spPr>
            <a:xfrm>
              <a:off x="2268325" y="2903550"/>
              <a:ext cx="521950" cy="731225"/>
            </a:xfrm>
            <a:custGeom>
              <a:avLst/>
              <a:gdLst/>
              <a:ahLst/>
              <a:cxnLst/>
              <a:rect l="l" t="t" r="r" b="b"/>
              <a:pathLst>
                <a:path w="20878" h="29249" extrusionOk="0">
                  <a:moveTo>
                    <a:pt x="15263" y="2907"/>
                  </a:moveTo>
                  <a:cubicBezTo>
                    <a:pt x="12431" y="1855"/>
                    <a:pt x="9148" y="0"/>
                    <a:pt x="4586" y="3659"/>
                  </a:cubicBezTo>
                  <a:cubicBezTo>
                    <a:pt x="0" y="7318"/>
                    <a:pt x="1253" y="22181"/>
                    <a:pt x="2381" y="25564"/>
                  </a:cubicBezTo>
                  <a:cubicBezTo>
                    <a:pt x="3509" y="28973"/>
                    <a:pt x="11103" y="29248"/>
                    <a:pt x="13384" y="28948"/>
                  </a:cubicBezTo>
                  <a:cubicBezTo>
                    <a:pt x="15639" y="28647"/>
                    <a:pt x="13409" y="24737"/>
                    <a:pt x="14160" y="22131"/>
                  </a:cubicBezTo>
                  <a:cubicBezTo>
                    <a:pt x="14912" y="19549"/>
                    <a:pt x="20877" y="4988"/>
                    <a:pt x="15263" y="29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6"/>
            <p:cNvSpPr/>
            <p:nvPr/>
          </p:nvSpPr>
          <p:spPr>
            <a:xfrm>
              <a:off x="2551525" y="2936125"/>
              <a:ext cx="370950" cy="500025"/>
            </a:xfrm>
            <a:custGeom>
              <a:avLst/>
              <a:gdLst/>
              <a:ahLst/>
              <a:cxnLst/>
              <a:rect l="l" t="t" r="r" b="b"/>
              <a:pathLst>
                <a:path w="14838" h="20001" extrusionOk="0">
                  <a:moveTo>
                    <a:pt x="5439" y="2206"/>
                  </a:moveTo>
                  <a:cubicBezTo>
                    <a:pt x="6617" y="2933"/>
                    <a:pt x="9725" y="11980"/>
                    <a:pt x="9725" y="11980"/>
                  </a:cubicBezTo>
                  <a:lnTo>
                    <a:pt x="10828" y="4888"/>
                  </a:lnTo>
                  <a:cubicBezTo>
                    <a:pt x="10828" y="4888"/>
                    <a:pt x="13359" y="3685"/>
                    <a:pt x="14838" y="5289"/>
                  </a:cubicBezTo>
                  <a:cubicBezTo>
                    <a:pt x="13835" y="12156"/>
                    <a:pt x="13284" y="19198"/>
                    <a:pt x="10828" y="19599"/>
                  </a:cubicBezTo>
                  <a:cubicBezTo>
                    <a:pt x="8396" y="20000"/>
                    <a:pt x="4361" y="13484"/>
                    <a:pt x="2181" y="10301"/>
                  </a:cubicBezTo>
                  <a:cubicBezTo>
                    <a:pt x="0" y="7118"/>
                    <a:pt x="1805" y="0"/>
                    <a:pt x="5439" y="220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6"/>
            <p:cNvSpPr/>
            <p:nvPr/>
          </p:nvSpPr>
          <p:spPr>
            <a:xfrm>
              <a:off x="2873575" y="2904175"/>
              <a:ext cx="72700" cy="55775"/>
            </a:xfrm>
            <a:custGeom>
              <a:avLst/>
              <a:gdLst/>
              <a:ahLst/>
              <a:cxnLst/>
              <a:rect l="l" t="t" r="r" b="b"/>
              <a:pathLst>
                <a:path w="2908" h="2231" extrusionOk="0">
                  <a:moveTo>
                    <a:pt x="2908" y="0"/>
                  </a:moveTo>
                  <a:lnTo>
                    <a:pt x="2306" y="176"/>
                  </a:lnTo>
                  <a:lnTo>
                    <a:pt x="1" y="1905"/>
                  </a:lnTo>
                  <a:lnTo>
                    <a:pt x="176" y="2231"/>
                  </a:lnTo>
                  <a:lnTo>
                    <a:pt x="2632" y="401"/>
                  </a:lnTo>
                  <a:lnTo>
                    <a:pt x="2908" y="0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6"/>
            <p:cNvSpPr/>
            <p:nvPr/>
          </p:nvSpPr>
          <p:spPr>
            <a:xfrm>
              <a:off x="2813425" y="2924850"/>
              <a:ext cx="134125" cy="169825"/>
            </a:xfrm>
            <a:custGeom>
              <a:avLst/>
              <a:gdLst/>
              <a:ahLst/>
              <a:cxnLst/>
              <a:rect l="l" t="t" r="r" b="b"/>
              <a:pathLst>
                <a:path w="5365" h="6793" extrusionOk="0">
                  <a:moveTo>
                    <a:pt x="878" y="5740"/>
                  </a:moveTo>
                  <a:cubicBezTo>
                    <a:pt x="878" y="5539"/>
                    <a:pt x="1" y="3359"/>
                    <a:pt x="352" y="2557"/>
                  </a:cubicBezTo>
                  <a:cubicBezTo>
                    <a:pt x="702" y="1755"/>
                    <a:pt x="1154" y="1228"/>
                    <a:pt x="1154" y="1228"/>
                  </a:cubicBezTo>
                  <a:cubicBezTo>
                    <a:pt x="1529" y="0"/>
                    <a:pt x="2582" y="126"/>
                    <a:pt x="3384" y="928"/>
                  </a:cubicBezTo>
                  <a:cubicBezTo>
                    <a:pt x="4211" y="1755"/>
                    <a:pt x="5364" y="3760"/>
                    <a:pt x="3885" y="5439"/>
                  </a:cubicBezTo>
                  <a:cubicBezTo>
                    <a:pt x="2306" y="6792"/>
                    <a:pt x="878" y="5740"/>
                    <a:pt x="878" y="574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6"/>
            <p:cNvSpPr/>
            <p:nvPr/>
          </p:nvSpPr>
          <p:spPr>
            <a:xfrm>
              <a:off x="2027075" y="3121575"/>
              <a:ext cx="414200" cy="794525"/>
            </a:xfrm>
            <a:custGeom>
              <a:avLst/>
              <a:gdLst/>
              <a:ahLst/>
              <a:cxnLst/>
              <a:rect l="l" t="t" r="r" b="b"/>
              <a:pathLst>
                <a:path w="16568" h="31781" extrusionOk="0">
                  <a:moveTo>
                    <a:pt x="3084" y="1"/>
                  </a:moveTo>
                  <a:cubicBezTo>
                    <a:pt x="3084" y="1"/>
                    <a:pt x="3084" y="26"/>
                    <a:pt x="3084" y="101"/>
                  </a:cubicBezTo>
                  <a:cubicBezTo>
                    <a:pt x="2181" y="26"/>
                    <a:pt x="1179" y="803"/>
                    <a:pt x="753" y="1856"/>
                  </a:cubicBezTo>
                  <a:cubicBezTo>
                    <a:pt x="1" y="3785"/>
                    <a:pt x="1003" y="24688"/>
                    <a:pt x="2808" y="24237"/>
                  </a:cubicBezTo>
                  <a:cubicBezTo>
                    <a:pt x="3359" y="24838"/>
                    <a:pt x="15841" y="31781"/>
                    <a:pt x="15841" y="31781"/>
                  </a:cubicBezTo>
                  <a:lnTo>
                    <a:pt x="16567" y="7745"/>
                  </a:lnTo>
                  <a:cubicBezTo>
                    <a:pt x="16567" y="7745"/>
                    <a:pt x="7745" y="126"/>
                    <a:pt x="3084" y="1"/>
                  </a:cubicBezTo>
                  <a:close/>
                </a:path>
              </a:pathLst>
            </a:custGeom>
            <a:solidFill>
              <a:srgbClr val="46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6"/>
            <p:cNvSpPr/>
            <p:nvPr/>
          </p:nvSpPr>
          <p:spPr>
            <a:xfrm>
              <a:off x="2353525" y="3285125"/>
              <a:ext cx="188625" cy="642250"/>
            </a:xfrm>
            <a:custGeom>
              <a:avLst/>
              <a:gdLst/>
              <a:ahLst/>
              <a:cxnLst/>
              <a:rect l="l" t="t" r="r" b="b"/>
              <a:pathLst>
                <a:path w="7545" h="25690" extrusionOk="0">
                  <a:moveTo>
                    <a:pt x="2783" y="25239"/>
                  </a:moveTo>
                  <a:cubicBezTo>
                    <a:pt x="1003" y="25690"/>
                    <a:pt x="1" y="4787"/>
                    <a:pt x="752" y="2858"/>
                  </a:cubicBezTo>
                  <a:cubicBezTo>
                    <a:pt x="1479" y="928"/>
                    <a:pt x="4186" y="0"/>
                    <a:pt x="4662" y="3158"/>
                  </a:cubicBezTo>
                  <a:cubicBezTo>
                    <a:pt x="5113" y="6316"/>
                    <a:pt x="7544" y="24061"/>
                    <a:pt x="2783" y="25239"/>
                  </a:cubicBez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6"/>
            <p:cNvSpPr/>
            <p:nvPr/>
          </p:nvSpPr>
          <p:spPr>
            <a:xfrm>
              <a:off x="3652400" y="2356550"/>
              <a:ext cx="60175" cy="25700"/>
            </a:xfrm>
            <a:custGeom>
              <a:avLst/>
              <a:gdLst/>
              <a:ahLst/>
              <a:cxnLst/>
              <a:rect l="l" t="t" r="r" b="b"/>
              <a:pathLst>
                <a:path w="2407" h="1028" extrusionOk="0">
                  <a:moveTo>
                    <a:pt x="1" y="0"/>
                  </a:moveTo>
                  <a:cubicBezTo>
                    <a:pt x="903" y="451"/>
                    <a:pt x="2407" y="176"/>
                    <a:pt x="2407" y="351"/>
                  </a:cubicBezTo>
                  <a:cubicBezTo>
                    <a:pt x="2407" y="527"/>
                    <a:pt x="2106" y="1028"/>
                    <a:pt x="1479" y="1028"/>
                  </a:cubicBezTo>
                  <a:cubicBezTo>
                    <a:pt x="853" y="1028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6"/>
            <p:cNvSpPr/>
            <p:nvPr/>
          </p:nvSpPr>
          <p:spPr>
            <a:xfrm>
              <a:off x="3590375" y="2343375"/>
              <a:ext cx="163550" cy="109050"/>
            </a:xfrm>
            <a:custGeom>
              <a:avLst/>
              <a:gdLst/>
              <a:ahLst/>
              <a:cxnLst/>
              <a:rect l="l" t="t" r="r" b="b"/>
              <a:pathLst>
                <a:path w="6542" h="4362" extrusionOk="0">
                  <a:moveTo>
                    <a:pt x="0" y="1906"/>
                  </a:moveTo>
                  <a:cubicBezTo>
                    <a:pt x="502" y="1329"/>
                    <a:pt x="1830" y="1"/>
                    <a:pt x="2908" y="703"/>
                  </a:cubicBezTo>
                  <a:cubicBezTo>
                    <a:pt x="3960" y="1379"/>
                    <a:pt x="4637" y="1379"/>
                    <a:pt x="4988" y="1505"/>
                  </a:cubicBezTo>
                  <a:cubicBezTo>
                    <a:pt x="5339" y="978"/>
                    <a:pt x="5840" y="1379"/>
                    <a:pt x="6191" y="2131"/>
                  </a:cubicBezTo>
                  <a:cubicBezTo>
                    <a:pt x="6542" y="2883"/>
                    <a:pt x="4311" y="3811"/>
                    <a:pt x="3960" y="4086"/>
                  </a:cubicBezTo>
                  <a:cubicBezTo>
                    <a:pt x="3610" y="4362"/>
                    <a:pt x="0" y="3785"/>
                    <a:pt x="0" y="378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6"/>
            <p:cNvSpPr/>
            <p:nvPr/>
          </p:nvSpPr>
          <p:spPr>
            <a:xfrm>
              <a:off x="4332225" y="3053300"/>
              <a:ext cx="461200" cy="458050"/>
            </a:xfrm>
            <a:custGeom>
              <a:avLst/>
              <a:gdLst/>
              <a:ahLst/>
              <a:cxnLst/>
              <a:rect l="l" t="t" r="r" b="b"/>
              <a:pathLst>
                <a:path w="18448" h="18322" extrusionOk="0">
                  <a:moveTo>
                    <a:pt x="17169" y="3183"/>
                  </a:moveTo>
                  <a:cubicBezTo>
                    <a:pt x="17169" y="3183"/>
                    <a:pt x="7871" y="0"/>
                    <a:pt x="3936" y="476"/>
                  </a:cubicBezTo>
                  <a:cubicBezTo>
                    <a:pt x="1" y="953"/>
                    <a:pt x="878" y="17970"/>
                    <a:pt x="878" y="17970"/>
                  </a:cubicBezTo>
                  <a:cubicBezTo>
                    <a:pt x="878" y="17970"/>
                    <a:pt x="2958" y="18321"/>
                    <a:pt x="5038" y="17970"/>
                  </a:cubicBezTo>
                  <a:cubicBezTo>
                    <a:pt x="5916" y="13233"/>
                    <a:pt x="7344" y="8045"/>
                    <a:pt x="7344" y="8045"/>
                  </a:cubicBezTo>
                  <a:cubicBezTo>
                    <a:pt x="7344" y="8045"/>
                    <a:pt x="15891" y="10501"/>
                    <a:pt x="17169" y="9273"/>
                  </a:cubicBezTo>
                  <a:cubicBezTo>
                    <a:pt x="18447" y="8045"/>
                    <a:pt x="17169" y="3183"/>
                    <a:pt x="17169" y="318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6"/>
            <p:cNvSpPr/>
            <p:nvPr/>
          </p:nvSpPr>
          <p:spPr>
            <a:xfrm>
              <a:off x="4470075" y="3480600"/>
              <a:ext cx="480600" cy="277600"/>
            </a:xfrm>
            <a:custGeom>
              <a:avLst/>
              <a:gdLst/>
              <a:ahLst/>
              <a:cxnLst/>
              <a:rect l="l" t="t" r="r" b="b"/>
              <a:pathLst>
                <a:path w="19224" h="11104" extrusionOk="0">
                  <a:moveTo>
                    <a:pt x="1" y="7695"/>
                  </a:moveTo>
                  <a:cubicBezTo>
                    <a:pt x="1" y="7821"/>
                    <a:pt x="51" y="7921"/>
                    <a:pt x="151" y="8046"/>
                  </a:cubicBezTo>
                  <a:cubicBezTo>
                    <a:pt x="276" y="8196"/>
                    <a:pt x="477" y="8297"/>
                    <a:pt x="702" y="8372"/>
                  </a:cubicBezTo>
                  <a:cubicBezTo>
                    <a:pt x="1053" y="8472"/>
                    <a:pt x="1454" y="8472"/>
                    <a:pt x="1830" y="8372"/>
                  </a:cubicBezTo>
                  <a:lnTo>
                    <a:pt x="6392" y="7169"/>
                  </a:lnTo>
                  <a:cubicBezTo>
                    <a:pt x="7169" y="6968"/>
                    <a:pt x="8046" y="7219"/>
                    <a:pt x="8196" y="7695"/>
                  </a:cubicBezTo>
                  <a:lnTo>
                    <a:pt x="9199" y="10527"/>
                  </a:lnTo>
                  <a:cubicBezTo>
                    <a:pt x="9299" y="10878"/>
                    <a:pt x="9850" y="11104"/>
                    <a:pt x="10452" y="11104"/>
                  </a:cubicBezTo>
                  <a:cubicBezTo>
                    <a:pt x="10527" y="11104"/>
                    <a:pt x="10577" y="11104"/>
                    <a:pt x="10652" y="11104"/>
                  </a:cubicBezTo>
                  <a:cubicBezTo>
                    <a:pt x="11053" y="11079"/>
                    <a:pt x="11379" y="10928"/>
                    <a:pt x="11580" y="10728"/>
                  </a:cubicBezTo>
                  <a:cubicBezTo>
                    <a:pt x="11680" y="10653"/>
                    <a:pt x="11730" y="10552"/>
                    <a:pt x="11755" y="10452"/>
                  </a:cubicBezTo>
                  <a:lnTo>
                    <a:pt x="11755" y="10427"/>
                  </a:lnTo>
                  <a:cubicBezTo>
                    <a:pt x="11755" y="10377"/>
                    <a:pt x="11755" y="10327"/>
                    <a:pt x="11755" y="10277"/>
                  </a:cubicBezTo>
                  <a:lnTo>
                    <a:pt x="11354" y="8272"/>
                  </a:lnTo>
                  <a:lnTo>
                    <a:pt x="11204" y="7420"/>
                  </a:lnTo>
                  <a:cubicBezTo>
                    <a:pt x="11103" y="6918"/>
                    <a:pt x="11805" y="6517"/>
                    <a:pt x="12632" y="6567"/>
                  </a:cubicBezTo>
                  <a:lnTo>
                    <a:pt x="17670" y="6893"/>
                  </a:lnTo>
                  <a:cubicBezTo>
                    <a:pt x="17720" y="6893"/>
                    <a:pt x="17770" y="6893"/>
                    <a:pt x="17820" y="6893"/>
                  </a:cubicBezTo>
                  <a:cubicBezTo>
                    <a:pt x="18021" y="6893"/>
                    <a:pt x="18246" y="6868"/>
                    <a:pt x="18422" y="6818"/>
                  </a:cubicBezTo>
                  <a:cubicBezTo>
                    <a:pt x="18773" y="6718"/>
                    <a:pt x="19048" y="6517"/>
                    <a:pt x="19099" y="6267"/>
                  </a:cubicBezTo>
                  <a:cubicBezTo>
                    <a:pt x="19224" y="5866"/>
                    <a:pt x="18773" y="5490"/>
                    <a:pt x="18096" y="5415"/>
                  </a:cubicBezTo>
                  <a:lnTo>
                    <a:pt x="13159" y="4838"/>
                  </a:lnTo>
                  <a:cubicBezTo>
                    <a:pt x="12933" y="4813"/>
                    <a:pt x="12758" y="4763"/>
                    <a:pt x="12582" y="4688"/>
                  </a:cubicBezTo>
                  <a:cubicBezTo>
                    <a:pt x="12156" y="4487"/>
                    <a:pt x="11981" y="4136"/>
                    <a:pt x="12231" y="3810"/>
                  </a:cubicBezTo>
                  <a:lnTo>
                    <a:pt x="13986" y="1605"/>
                  </a:lnTo>
                  <a:lnTo>
                    <a:pt x="14337" y="1154"/>
                  </a:lnTo>
                  <a:cubicBezTo>
                    <a:pt x="14412" y="1079"/>
                    <a:pt x="14437" y="978"/>
                    <a:pt x="14462" y="903"/>
                  </a:cubicBezTo>
                  <a:cubicBezTo>
                    <a:pt x="14462" y="878"/>
                    <a:pt x="14462" y="853"/>
                    <a:pt x="14462" y="853"/>
                  </a:cubicBezTo>
                  <a:cubicBezTo>
                    <a:pt x="14462" y="577"/>
                    <a:pt x="14211" y="302"/>
                    <a:pt x="13760" y="176"/>
                  </a:cubicBezTo>
                  <a:cubicBezTo>
                    <a:pt x="13134" y="1"/>
                    <a:pt x="12382" y="126"/>
                    <a:pt x="12031" y="477"/>
                  </a:cubicBezTo>
                  <a:lnTo>
                    <a:pt x="9525" y="3008"/>
                  </a:lnTo>
                  <a:cubicBezTo>
                    <a:pt x="9124" y="3435"/>
                    <a:pt x="8146" y="3535"/>
                    <a:pt x="7545" y="3209"/>
                  </a:cubicBezTo>
                  <a:lnTo>
                    <a:pt x="3835" y="1254"/>
                  </a:lnTo>
                  <a:cubicBezTo>
                    <a:pt x="3585" y="1104"/>
                    <a:pt x="3259" y="1054"/>
                    <a:pt x="2958" y="1054"/>
                  </a:cubicBezTo>
                  <a:cubicBezTo>
                    <a:pt x="2632" y="1054"/>
                    <a:pt x="2281" y="1129"/>
                    <a:pt x="2031" y="1279"/>
                  </a:cubicBezTo>
                  <a:cubicBezTo>
                    <a:pt x="1755" y="1430"/>
                    <a:pt x="1630" y="1630"/>
                    <a:pt x="1655" y="1831"/>
                  </a:cubicBezTo>
                  <a:cubicBezTo>
                    <a:pt x="1655" y="2006"/>
                    <a:pt x="1780" y="2181"/>
                    <a:pt x="1981" y="2307"/>
                  </a:cubicBezTo>
                  <a:lnTo>
                    <a:pt x="2281" y="2482"/>
                  </a:lnTo>
                  <a:lnTo>
                    <a:pt x="5389" y="4437"/>
                  </a:lnTo>
                  <a:cubicBezTo>
                    <a:pt x="5941" y="4788"/>
                    <a:pt x="5790" y="5339"/>
                    <a:pt x="5088" y="5590"/>
                  </a:cubicBezTo>
                  <a:cubicBezTo>
                    <a:pt x="5088" y="5590"/>
                    <a:pt x="5063" y="5590"/>
                    <a:pt x="5063" y="5590"/>
                  </a:cubicBezTo>
                  <a:lnTo>
                    <a:pt x="652" y="7044"/>
                  </a:lnTo>
                  <a:cubicBezTo>
                    <a:pt x="251" y="7194"/>
                    <a:pt x="1" y="7445"/>
                    <a:pt x="1" y="7695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6"/>
            <p:cNvSpPr/>
            <p:nvPr/>
          </p:nvSpPr>
          <p:spPr>
            <a:xfrm>
              <a:off x="4769575" y="3503175"/>
              <a:ext cx="62050" cy="94625"/>
            </a:xfrm>
            <a:custGeom>
              <a:avLst/>
              <a:gdLst/>
              <a:ahLst/>
              <a:cxnLst/>
              <a:rect l="l" t="t" r="r" b="b"/>
              <a:pathLst>
                <a:path w="2482" h="3785" extrusionOk="0">
                  <a:moveTo>
                    <a:pt x="602" y="3785"/>
                  </a:moveTo>
                  <a:lnTo>
                    <a:pt x="2357" y="1579"/>
                  </a:lnTo>
                  <a:cubicBezTo>
                    <a:pt x="2432" y="1504"/>
                    <a:pt x="2457" y="1404"/>
                    <a:pt x="2482" y="1329"/>
                  </a:cubicBezTo>
                  <a:lnTo>
                    <a:pt x="2482" y="0"/>
                  </a:lnTo>
                  <a:cubicBezTo>
                    <a:pt x="2457" y="75"/>
                    <a:pt x="2432" y="176"/>
                    <a:pt x="2357" y="251"/>
                  </a:cubicBezTo>
                  <a:lnTo>
                    <a:pt x="2006" y="702"/>
                  </a:lnTo>
                  <a:lnTo>
                    <a:pt x="251" y="2907"/>
                  </a:lnTo>
                  <a:cubicBezTo>
                    <a:pt x="1" y="3233"/>
                    <a:pt x="176" y="3584"/>
                    <a:pt x="602" y="3785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6"/>
            <p:cNvSpPr/>
            <p:nvPr/>
          </p:nvSpPr>
          <p:spPr>
            <a:xfrm>
              <a:off x="4568450" y="3597150"/>
              <a:ext cx="25" cy="3150"/>
            </a:xfrm>
            <a:custGeom>
              <a:avLst/>
              <a:gdLst/>
              <a:ahLst/>
              <a:cxnLst/>
              <a:rect l="l" t="t" r="r" b="b"/>
              <a:pathLst>
                <a:path w="1" h="126" extrusionOk="0">
                  <a:moveTo>
                    <a:pt x="1" y="126"/>
                  </a:moveTo>
                  <a:cubicBezTo>
                    <a:pt x="1" y="101"/>
                    <a:pt x="1" y="76"/>
                    <a:pt x="1" y="76"/>
                  </a:cubicBezTo>
                  <a:cubicBezTo>
                    <a:pt x="1" y="51"/>
                    <a:pt x="1" y="26"/>
                    <a:pt x="1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6"/>
            <p:cNvSpPr/>
            <p:nvPr/>
          </p:nvSpPr>
          <p:spPr>
            <a:xfrm>
              <a:off x="4747650" y="3637250"/>
              <a:ext cx="199900" cy="50150"/>
            </a:xfrm>
            <a:custGeom>
              <a:avLst/>
              <a:gdLst/>
              <a:ahLst/>
              <a:cxnLst/>
              <a:rect l="l" t="t" r="r" b="b"/>
              <a:pathLst>
                <a:path w="7996" h="2006" extrusionOk="0">
                  <a:moveTo>
                    <a:pt x="101" y="1154"/>
                  </a:moveTo>
                  <a:lnTo>
                    <a:pt x="251" y="2006"/>
                  </a:lnTo>
                  <a:cubicBezTo>
                    <a:pt x="502" y="1780"/>
                    <a:pt x="1003" y="1605"/>
                    <a:pt x="1529" y="1655"/>
                  </a:cubicBezTo>
                  <a:lnTo>
                    <a:pt x="6567" y="1956"/>
                  </a:lnTo>
                  <a:cubicBezTo>
                    <a:pt x="6617" y="1956"/>
                    <a:pt x="6667" y="1981"/>
                    <a:pt x="6717" y="1981"/>
                  </a:cubicBezTo>
                  <a:cubicBezTo>
                    <a:pt x="7344" y="1981"/>
                    <a:pt x="7895" y="1705"/>
                    <a:pt x="7996" y="1329"/>
                  </a:cubicBezTo>
                  <a:lnTo>
                    <a:pt x="7996" y="1"/>
                  </a:lnTo>
                  <a:cubicBezTo>
                    <a:pt x="7945" y="251"/>
                    <a:pt x="7670" y="452"/>
                    <a:pt x="7319" y="552"/>
                  </a:cubicBezTo>
                  <a:cubicBezTo>
                    <a:pt x="7143" y="602"/>
                    <a:pt x="6918" y="627"/>
                    <a:pt x="6717" y="627"/>
                  </a:cubicBezTo>
                  <a:cubicBezTo>
                    <a:pt x="6667" y="627"/>
                    <a:pt x="6617" y="627"/>
                    <a:pt x="6567" y="627"/>
                  </a:cubicBezTo>
                  <a:lnTo>
                    <a:pt x="1529" y="301"/>
                  </a:lnTo>
                  <a:cubicBezTo>
                    <a:pt x="702" y="251"/>
                    <a:pt x="0" y="652"/>
                    <a:pt x="101" y="11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6"/>
            <p:cNvSpPr/>
            <p:nvPr/>
          </p:nvSpPr>
          <p:spPr>
            <a:xfrm>
              <a:off x="4684375" y="3728725"/>
              <a:ext cx="650" cy="5675"/>
            </a:xfrm>
            <a:custGeom>
              <a:avLst/>
              <a:gdLst/>
              <a:ahLst/>
              <a:cxnLst/>
              <a:rect l="l" t="t" r="r" b="b"/>
              <a:pathLst>
                <a:path w="26" h="227" extrusionOk="0">
                  <a:moveTo>
                    <a:pt x="0" y="1"/>
                  </a:moveTo>
                  <a:lnTo>
                    <a:pt x="0" y="226"/>
                  </a:lnTo>
                  <a:cubicBezTo>
                    <a:pt x="25" y="151"/>
                    <a:pt x="25" y="76"/>
                    <a:pt x="0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6"/>
            <p:cNvSpPr/>
            <p:nvPr/>
          </p:nvSpPr>
          <p:spPr>
            <a:xfrm>
              <a:off x="4470075" y="3654800"/>
              <a:ext cx="293900" cy="137250"/>
            </a:xfrm>
            <a:custGeom>
              <a:avLst/>
              <a:gdLst/>
              <a:ahLst/>
              <a:cxnLst/>
              <a:rect l="l" t="t" r="r" b="b"/>
              <a:pathLst>
                <a:path w="11756" h="5490" extrusionOk="0">
                  <a:moveTo>
                    <a:pt x="1" y="727"/>
                  </a:moveTo>
                  <a:lnTo>
                    <a:pt x="1" y="2081"/>
                  </a:lnTo>
                  <a:cubicBezTo>
                    <a:pt x="1" y="2181"/>
                    <a:pt x="51" y="2306"/>
                    <a:pt x="151" y="2406"/>
                  </a:cubicBezTo>
                  <a:cubicBezTo>
                    <a:pt x="452" y="2757"/>
                    <a:pt x="1204" y="2908"/>
                    <a:pt x="1830" y="2732"/>
                  </a:cubicBezTo>
                  <a:lnTo>
                    <a:pt x="6392" y="1529"/>
                  </a:lnTo>
                  <a:cubicBezTo>
                    <a:pt x="7169" y="1329"/>
                    <a:pt x="8046" y="1579"/>
                    <a:pt x="8196" y="2056"/>
                  </a:cubicBezTo>
                  <a:lnTo>
                    <a:pt x="9199" y="4888"/>
                  </a:lnTo>
                  <a:cubicBezTo>
                    <a:pt x="9299" y="5239"/>
                    <a:pt x="9850" y="5489"/>
                    <a:pt x="10452" y="5489"/>
                  </a:cubicBezTo>
                  <a:cubicBezTo>
                    <a:pt x="10502" y="5489"/>
                    <a:pt x="10577" y="5464"/>
                    <a:pt x="10652" y="5464"/>
                  </a:cubicBezTo>
                  <a:cubicBezTo>
                    <a:pt x="11254" y="5414"/>
                    <a:pt x="11705" y="5138"/>
                    <a:pt x="11755" y="4787"/>
                  </a:cubicBezTo>
                  <a:lnTo>
                    <a:pt x="11755" y="4662"/>
                  </a:lnTo>
                  <a:lnTo>
                    <a:pt x="11755" y="3484"/>
                  </a:lnTo>
                  <a:cubicBezTo>
                    <a:pt x="11730" y="3584"/>
                    <a:pt x="11680" y="3685"/>
                    <a:pt x="11580" y="3760"/>
                  </a:cubicBezTo>
                  <a:cubicBezTo>
                    <a:pt x="11379" y="3960"/>
                    <a:pt x="11053" y="4111"/>
                    <a:pt x="10652" y="4136"/>
                  </a:cubicBezTo>
                  <a:cubicBezTo>
                    <a:pt x="10577" y="4136"/>
                    <a:pt x="10527" y="4136"/>
                    <a:pt x="10452" y="4136"/>
                  </a:cubicBezTo>
                  <a:cubicBezTo>
                    <a:pt x="9850" y="4136"/>
                    <a:pt x="9299" y="3910"/>
                    <a:pt x="9199" y="3559"/>
                  </a:cubicBezTo>
                  <a:lnTo>
                    <a:pt x="8196" y="727"/>
                  </a:lnTo>
                  <a:cubicBezTo>
                    <a:pt x="8046" y="251"/>
                    <a:pt x="7169" y="0"/>
                    <a:pt x="6392" y="201"/>
                  </a:cubicBezTo>
                  <a:lnTo>
                    <a:pt x="1830" y="1404"/>
                  </a:lnTo>
                  <a:cubicBezTo>
                    <a:pt x="1454" y="1504"/>
                    <a:pt x="1053" y="1504"/>
                    <a:pt x="702" y="1404"/>
                  </a:cubicBezTo>
                  <a:cubicBezTo>
                    <a:pt x="477" y="1329"/>
                    <a:pt x="276" y="1228"/>
                    <a:pt x="151" y="1078"/>
                  </a:cubicBezTo>
                  <a:cubicBezTo>
                    <a:pt x="51" y="953"/>
                    <a:pt x="1" y="853"/>
                    <a:pt x="1" y="727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6"/>
            <p:cNvSpPr/>
            <p:nvPr/>
          </p:nvSpPr>
          <p:spPr>
            <a:xfrm>
              <a:off x="4511425" y="3526350"/>
              <a:ext cx="107175" cy="94000"/>
            </a:xfrm>
            <a:custGeom>
              <a:avLst/>
              <a:gdLst/>
              <a:ahLst/>
              <a:cxnLst/>
              <a:rect l="l" t="t" r="r" b="b"/>
              <a:pathLst>
                <a:path w="4287" h="3760" extrusionOk="0">
                  <a:moveTo>
                    <a:pt x="1" y="1"/>
                  </a:moveTo>
                  <a:lnTo>
                    <a:pt x="1" y="1304"/>
                  </a:lnTo>
                  <a:cubicBezTo>
                    <a:pt x="1" y="1479"/>
                    <a:pt x="101" y="1655"/>
                    <a:pt x="327" y="1805"/>
                  </a:cubicBezTo>
                  <a:lnTo>
                    <a:pt x="3434" y="3760"/>
                  </a:lnTo>
                  <a:cubicBezTo>
                    <a:pt x="4136" y="3509"/>
                    <a:pt x="4287" y="2958"/>
                    <a:pt x="3735" y="2607"/>
                  </a:cubicBezTo>
                  <a:lnTo>
                    <a:pt x="627" y="652"/>
                  </a:lnTo>
                  <a:lnTo>
                    <a:pt x="327" y="477"/>
                  </a:lnTo>
                  <a:cubicBezTo>
                    <a:pt x="126" y="351"/>
                    <a:pt x="1" y="176"/>
                    <a:pt x="1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6"/>
            <p:cNvSpPr/>
            <p:nvPr/>
          </p:nvSpPr>
          <p:spPr>
            <a:xfrm>
              <a:off x="4471325" y="3702425"/>
              <a:ext cx="59550" cy="59550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51" y="1278"/>
                  </a:moveTo>
                  <a:cubicBezTo>
                    <a:pt x="76" y="1905"/>
                    <a:pt x="627" y="2381"/>
                    <a:pt x="1279" y="2331"/>
                  </a:cubicBezTo>
                  <a:cubicBezTo>
                    <a:pt x="1906" y="2306"/>
                    <a:pt x="2382" y="1755"/>
                    <a:pt x="2357" y="1128"/>
                  </a:cubicBezTo>
                  <a:cubicBezTo>
                    <a:pt x="2307" y="476"/>
                    <a:pt x="1755" y="0"/>
                    <a:pt x="1104" y="50"/>
                  </a:cubicBezTo>
                  <a:cubicBezTo>
                    <a:pt x="477" y="100"/>
                    <a:pt x="1" y="652"/>
                    <a:pt x="51" y="127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6"/>
            <p:cNvSpPr/>
            <p:nvPr/>
          </p:nvSpPr>
          <p:spPr>
            <a:xfrm>
              <a:off x="4701275" y="3774475"/>
              <a:ext cx="59550" cy="58925"/>
            </a:xfrm>
            <a:custGeom>
              <a:avLst/>
              <a:gdLst/>
              <a:ahLst/>
              <a:cxnLst/>
              <a:rect l="l" t="t" r="r" b="b"/>
              <a:pathLst>
                <a:path w="2382" h="2357" extrusionOk="0">
                  <a:moveTo>
                    <a:pt x="51" y="1254"/>
                  </a:moveTo>
                  <a:cubicBezTo>
                    <a:pt x="76" y="1880"/>
                    <a:pt x="627" y="2356"/>
                    <a:pt x="1279" y="2331"/>
                  </a:cubicBezTo>
                  <a:cubicBezTo>
                    <a:pt x="1906" y="2281"/>
                    <a:pt x="2382" y="1730"/>
                    <a:pt x="2357" y="1103"/>
                  </a:cubicBezTo>
                  <a:cubicBezTo>
                    <a:pt x="2307" y="477"/>
                    <a:pt x="1755" y="0"/>
                    <a:pt x="1104" y="25"/>
                  </a:cubicBezTo>
                  <a:cubicBezTo>
                    <a:pt x="477" y="76"/>
                    <a:pt x="1" y="627"/>
                    <a:pt x="51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6"/>
            <p:cNvSpPr/>
            <p:nvPr/>
          </p:nvSpPr>
          <p:spPr>
            <a:xfrm>
              <a:off x="4889250" y="3670450"/>
              <a:ext cx="60175" cy="59550"/>
            </a:xfrm>
            <a:custGeom>
              <a:avLst/>
              <a:gdLst/>
              <a:ahLst/>
              <a:cxnLst/>
              <a:rect l="l" t="t" r="r" b="b"/>
              <a:pathLst>
                <a:path w="2407" h="2382" extrusionOk="0">
                  <a:moveTo>
                    <a:pt x="51" y="1254"/>
                  </a:moveTo>
                  <a:cubicBezTo>
                    <a:pt x="101" y="1881"/>
                    <a:pt x="627" y="2382"/>
                    <a:pt x="1279" y="2332"/>
                  </a:cubicBezTo>
                  <a:cubicBezTo>
                    <a:pt x="1905" y="2282"/>
                    <a:pt x="2407" y="1730"/>
                    <a:pt x="2357" y="1104"/>
                  </a:cubicBezTo>
                  <a:cubicBezTo>
                    <a:pt x="2306" y="477"/>
                    <a:pt x="1755" y="1"/>
                    <a:pt x="1128" y="51"/>
                  </a:cubicBezTo>
                  <a:cubicBezTo>
                    <a:pt x="477" y="76"/>
                    <a:pt x="1" y="628"/>
                    <a:pt x="51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6"/>
            <p:cNvSpPr/>
            <p:nvPr/>
          </p:nvSpPr>
          <p:spPr>
            <a:xfrm>
              <a:off x="4784000" y="3549525"/>
              <a:ext cx="59550" cy="59550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50" y="1254"/>
                  </a:moveTo>
                  <a:cubicBezTo>
                    <a:pt x="75" y="1906"/>
                    <a:pt x="627" y="2382"/>
                    <a:pt x="1278" y="2332"/>
                  </a:cubicBezTo>
                  <a:cubicBezTo>
                    <a:pt x="1905" y="2282"/>
                    <a:pt x="2381" y="1755"/>
                    <a:pt x="2356" y="1104"/>
                  </a:cubicBezTo>
                  <a:cubicBezTo>
                    <a:pt x="2306" y="477"/>
                    <a:pt x="1755" y="1"/>
                    <a:pt x="1128" y="51"/>
                  </a:cubicBezTo>
                  <a:cubicBezTo>
                    <a:pt x="476" y="76"/>
                    <a:pt x="0" y="627"/>
                    <a:pt x="50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6"/>
            <p:cNvSpPr/>
            <p:nvPr/>
          </p:nvSpPr>
          <p:spPr>
            <a:xfrm>
              <a:off x="4500150" y="3562075"/>
              <a:ext cx="59550" cy="59550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51" y="1278"/>
                  </a:moveTo>
                  <a:cubicBezTo>
                    <a:pt x="76" y="1905"/>
                    <a:pt x="627" y="2381"/>
                    <a:pt x="1279" y="2331"/>
                  </a:cubicBezTo>
                  <a:cubicBezTo>
                    <a:pt x="1905" y="2306"/>
                    <a:pt x="2382" y="1755"/>
                    <a:pt x="2357" y="1128"/>
                  </a:cubicBezTo>
                  <a:cubicBezTo>
                    <a:pt x="2306" y="476"/>
                    <a:pt x="1755" y="0"/>
                    <a:pt x="1128" y="50"/>
                  </a:cubicBezTo>
                  <a:cubicBezTo>
                    <a:pt x="477" y="100"/>
                    <a:pt x="1" y="652"/>
                    <a:pt x="51" y="127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6"/>
            <p:cNvSpPr/>
            <p:nvPr/>
          </p:nvSpPr>
          <p:spPr>
            <a:xfrm>
              <a:off x="4661800" y="3372225"/>
              <a:ext cx="81500" cy="303275"/>
            </a:xfrm>
            <a:custGeom>
              <a:avLst/>
              <a:gdLst/>
              <a:ahLst/>
              <a:cxnLst/>
              <a:rect l="l" t="t" r="r" b="b"/>
              <a:pathLst>
                <a:path w="3260" h="12131" extrusionOk="0">
                  <a:moveTo>
                    <a:pt x="1" y="10602"/>
                  </a:moveTo>
                  <a:cubicBezTo>
                    <a:pt x="1" y="12130"/>
                    <a:pt x="3259" y="11830"/>
                    <a:pt x="3259" y="10602"/>
                  </a:cubicBezTo>
                  <a:lnTo>
                    <a:pt x="325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6"/>
            <p:cNvSpPr/>
            <p:nvPr/>
          </p:nvSpPr>
          <p:spPr>
            <a:xfrm>
              <a:off x="4357300" y="3252550"/>
              <a:ext cx="395375" cy="303275"/>
            </a:xfrm>
            <a:custGeom>
              <a:avLst/>
              <a:gdLst/>
              <a:ahLst/>
              <a:cxnLst/>
              <a:rect l="l" t="t" r="r" b="b"/>
              <a:pathLst>
                <a:path w="15815" h="12131" extrusionOk="0">
                  <a:moveTo>
                    <a:pt x="953" y="4737"/>
                  </a:moveTo>
                  <a:cubicBezTo>
                    <a:pt x="1780" y="5514"/>
                    <a:pt x="11680" y="10978"/>
                    <a:pt x="13509" y="11980"/>
                  </a:cubicBezTo>
                  <a:cubicBezTo>
                    <a:pt x="13760" y="12105"/>
                    <a:pt x="14036" y="12130"/>
                    <a:pt x="14261" y="11980"/>
                  </a:cubicBezTo>
                  <a:cubicBezTo>
                    <a:pt x="14261" y="11980"/>
                    <a:pt x="14261" y="11980"/>
                    <a:pt x="14261" y="11980"/>
                  </a:cubicBezTo>
                  <a:lnTo>
                    <a:pt x="14261" y="11980"/>
                  </a:lnTo>
                  <a:cubicBezTo>
                    <a:pt x="15289" y="11328"/>
                    <a:pt x="15815" y="8998"/>
                    <a:pt x="13810" y="7519"/>
                  </a:cubicBezTo>
                  <a:cubicBezTo>
                    <a:pt x="13234" y="7093"/>
                    <a:pt x="2707" y="0"/>
                    <a:pt x="1028" y="501"/>
                  </a:cubicBezTo>
                  <a:lnTo>
                    <a:pt x="1028" y="501"/>
                  </a:lnTo>
                  <a:cubicBezTo>
                    <a:pt x="1003" y="501"/>
                    <a:pt x="978" y="501"/>
                    <a:pt x="953" y="501"/>
                  </a:cubicBezTo>
                  <a:cubicBezTo>
                    <a:pt x="903" y="526"/>
                    <a:pt x="852" y="577"/>
                    <a:pt x="802" y="602"/>
                  </a:cubicBezTo>
                  <a:cubicBezTo>
                    <a:pt x="0" y="1278"/>
                    <a:pt x="101" y="3935"/>
                    <a:pt x="953" y="47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6"/>
            <p:cNvSpPr/>
            <p:nvPr/>
          </p:nvSpPr>
          <p:spPr>
            <a:xfrm>
              <a:off x="4382975" y="3075850"/>
              <a:ext cx="665450" cy="476225"/>
            </a:xfrm>
            <a:custGeom>
              <a:avLst/>
              <a:gdLst/>
              <a:ahLst/>
              <a:cxnLst/>
              <a:rect l="l" t="t" r="r" b="b"/>
              <a:pathLst>
                <a:path w="26618" h="19049" extrusionOk="0">
                  <a:moveTo>
                    <a:pt x="1" y="7569"/>
                  </a:moveTo>
                  <a:cubicBezTo>
                    <a:pt x="1680" y="7068"/>
                    <a:pt x="12207" y="14161"/>
                    <a:pt x="12783" y="14587"/>
                  </a:cubicBezTo>
                  <a:cubicBezTo>
                    <a:pt x="14788" y="16066"/>
                    <a:pt x="14262" y="18396"/>
                    <a:pt x="13234" y="19048"/>
                  </a:cubicBezTo>
                  <a:lnTo>
                    <a:pt x="24938" y="12281"/>
                  </a:lnTo>
                  <a:lnTo>
                    <a:pt x="25339" y="12031"/>
                  </a:lnTo>
                  <a:lnTo>
                    <a:pt x="25339" y="12031"/>
                  </a:lnTo>
                  <a:cubicBezTo>
                    <a:pt x="26267" y="11254"/>
                    <a:pt x="26618" y="9098"/>
                    <a:pt x="24738" y="7695"/>
                  </a:cubicBezTo>
                  <a:cubicBezTo>
                    <a:pt x="24161" y="7244"/>
                    <a:pt x="13384" y="0"/>
                    <a:pt x="11881" y="677"/>
                  </a:cubicBezTo>
                  <a:lnTo>
                    <a:pt x="11806" y="727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6"/>
            <p:cNvSpPr/>
            <p:nvPr/>
          </p:nvSpPr>
          <p:spPr>
            <a:xfrm>
              <a:off x="4056550" y="2804550"/>
              <a:ext cx="193625" cy="109675"/>
            </a:xfrm>
            <a:custGeom>
              <a:avLst/>
              <a:gdLst/>
              <a:ahLst/>
              <a:cxnLst/>
              <a:rect l="l" t="t" r="r" b="b"/>
              <a:pathLst>
                <a:path w="7745" h="4387" extrusionOk="0">
                  <a:moveTo>
                    <a:pt x="7193" y="2231"/>
                  </a:moveTo>
                  <a:cubicBezTo>
                    <a:pt x="7193" y="2231"/>
                    <a:pt x="6943" y="1429"/>
                    <a:pt x="6391" y="1003"/>
                  </a:cubicBezTo>
                  <a:cubicBezTo>
                    <a:pt x="5840" y="577"/>
                    <a:pt x="5013" y="0"/>
                    <a:pt x="4637" y="226"/>
                  </a:cubicBezTo>
                  <a:cubicBezTo>
                    <a:pt x="4236" y="451"/>
                    <a:pt x="5489" y="1429"/>
                    <a:pt x="5489" y="1429"/>
                  </a:cubicBezTo>
                  <a:cubicBezTo>
                    <a:pt x="4136" y="877"/>
                    <a:pt x="2857" y="777"/>
                    <a:pt x="2281" y="727"/>
                  </a:cubicBezTo>
                  <a:cubicBezTo>
                    <a:pt x="1704" y="702"/>
                    <a:pt x="0" y="1354"/>
                    <a:pt x="326" y="1880"/>
                  </a:cubicBezTo>
                  <a:cubicBezTo>
                    <a:pt x="677" y="2381"/>
                    <a:pt x="2030" y="3108"/>
                    <a:pt x="2607" y="3434"/>
                  </a:cubicBezTo>
                  <a:cubicBezTo>
                    <a:pt x="3183" y="3785"/>
                    <a:pt x="5038" y="4386"/>
                    <a:pt x="6391" y="4211"/>
                  </a:cubicBezTo>
                  <a:cubicBezTo>
                    <a:pt x="7745" y="4035"/>
                    <a:pt x="7193" y="2231"/>
                    <a:pt x="7193" y="223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6"/>
            <p:cNvSpPr/>
            <p:nvPr/>
          </p:nvSpPr>
          <p:spPr>
            <a:xfrm>
              <a:off x="4151775" y="3142900"/>
              <a:ext cx="619700" cy="481225"/>
            </a:xfrm>
            <a:custGeom>
              <a:avLst/>
              <a:gdLst/>
              <a:ahLst/>
              <a:cxnLst/>
              <a:rect l="l" t="t" r="r" b="b"/>
              <a:pathLst>
                <a:path w="24788" h="19249" extrusionOk="0">
                  <a:moveTo>
                    <a:pt x="24387" y="852"/>
                  </a:moveTo>
                  <a:cubicBezTo>
                    <a:pt x="24788" y="7118"/>
                    <a:pt x="17720" y="10075"/>
                    <a:pt x="7570" y="7243"/>
                  </a:cubicBezTo>
                  <a:cubicBezTo>
                    <a:pt x="7570" y="7243"/>
                    <a:pt x="6868" y="10125"/>
                    <a:pt x="4888" y="18822"/>
                  </a:cubicBezTo>
                  <a:cubicBezTo>
                    <a:pt x="2081" y="19248"/>
                    <a:pt x="302" y="18822"/>
                    <a:pt x="302" y="18822"/>
                  </a:cubicBezTo>
                  <a:cubicBezTo>
                    <a:pt x="302" y="18822"/>
                    <a:pt x="1" y="1830"/>
                    <a:pt x="4888" y="1078"/>
                  </a:cubicBezTo>
                  <a:cubicBezTo>
                    <a:pt x="9775" y="326"/>
                    <a:pt x="19575" y="226"/>
                    <a:pt x="195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6"/>
            <p:cNvSpPr/>
            <p:nvPr/>
          </p:nvSpPr>
          <p:spPr>
            <a:xfrm>
              <a:off x="4458175" y="2281975"/>
              <a:ext cx="261925" cy="288875"/>
            </a:xfrm>
            <a:custGeom>
              <a:avLst/>
              <a:gdLst/>
              <a:ahLst/>
              <a:cxnLst/>
              <a:rect l="l" t="t" r="r" b="b"/>
              <a:pathLst>
                <a:path w="10477" h="11555" extrusionOk="0">
                  <a:moveTo>
                    <a:pt x="7920" y="226"/>
                  </a:moveTo>
                  <a:cubicBezTo>
                    <a:pt x="6742" y="26"/>
                    <a:pt x="5138" y="1"/>
                    <a:pt x="4011" y="327"/>
                  </a:cubicBezTo>
                  <a:cubicBezTo>
                    <a:pt x="2106" y="903"/>
                    <a:pt x="1053" y="2106"/>
                    <a:pt x="602" y="3936"/>
                  </a:cubicBezTo>
                  <a:cubicBezTo>
                    <a:pt x="126" y="5740"/>
                    <a:pt x="0" y="8798"/>
                    <a:pt x="1053" y="10502"/>
                  </a:cubicBezTo>
                  <a:cubicBezTo>
                    <a:pt x="1705" y="11555"/>
                    <a:pt x="3158" y="11354"/>
                    <a:pt x="4186" y="11079"/>
                  </a:cubicBezTo>
                  <a:cubicBezTo>
                    <a:pt x="5439" y="10753"/>
                    <a:pt x="7093" y="10201"/>
                    <a:pt x="8121" y="9424"/>
                  </a:cubicBezTo>
                  <a:cubicBezTo>
                    <a:pt x="9549" y="8347"/>
                    <a:pt x="10301" y="5966"/>
                    <a:pt x="10402" y="4236"/>
                  </a:cubicBezTo>
                  <a:cubicBezTo>
                    <a:pt x="10477" y="2758"/>
                    <a:pt x="9725" y="527"/>
                    <a:pt x="7920" y="22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6"/>
            <p:cNvSpPr/>
            <p:nvPr/>
          </p:nvSpPr>
          <p:spPr>
            <a:xfrm>
              <a:off x="4460050" y="2240000"/>
              <a:ext cx="261925" cy="302650"/>
            </a:xfrm>
            <a:custGeom>
              <a:avLst/>
              <a:gdLst/>
              <a:ahLst/>
              <a:cxnLst/>
              <a:rect l="l" t="t" r="r" b="b"/>
              <a:pathLst>
                <a:path w="10477" h="12106" extrusionOk="0">
                  <a:moveTo>
                    <a:pt x="9324" y="2231"/>
                  </a:moveTo>
                  <a:cubicBezTo>
                    <a:pt x="10477" y="3008"/>
                    <a:pt x="10377" y="4737"/>
                    <a:pt x="10327" y="5915"/>
                  </a:cubicBezTo>
                  <a:cubicBezTo>
                    <a:pt x="10226" y="7645"/>
                    <a:pt x="9474" y="10026"/>
                    <a:pt x="8046" y="11103"/>
                  </a:cubicBezTo>
                  <a:cubicBezTo>
                    <a:pt x="7244" y="11705"/>
                    <a:pt x="7219" y="11780"/>
                    <a:pt x="6141" y="12106"/>
                  </a:cubicBezTo>
                  <a:cubicBezTo>
                    <a:pt x="6066" y="12056"/>
                    <a:pt x="5815" y="11880"/>
                    <a:pt x="5540" y="11680"/>
                  </a:cubicBezTo>
                  <a:cubicBezTo>
                    <a:pt x="4938" y="11254"/>
                    <a:pt x="4662" y="10477"/>
                    <a:pt x="4888" y="9775"/>
                  </a:cubicBezTo>
                  <a:cubicBezTo>
                    <a:pt x="5088" y="9098"/>
                    <a:pt x="5113" y="8271"/>
                    <a:pt x="4738" y="8046"/>
                  </a:cubicBezTo>
                  <a:cubicBezTo>
                    <a:pt x="4086" y="7695"/>
                    <a:pt x="3660" y="8948"/>
                    <a:pt x="3660" y="8948"/>
                  </a:cubicBezTo>
                  <a:cubicBezTo>
                    <a:pt x="3284" y="8798"/>
                    <a:pt x="2732" y="8372"/>
                    <a:pt x="3033" y="7645"/>
                  </a:cubicBezTo>
                  <a:cubicBezTo>
                    <a:pt x="3359" y="6918"/>
                    <a:pt x="3033" y="6141"/>
                    <a:pt x="3033" y="6141"/>
                  </a:cubicBezTo>
                  <a:cubicBezTo>
                    <a:pt x="1905" y="6166"/>
                    <a:pt x="1379" y="4612"/>
                    <a:pt x="1028" y="4412"/>
                  </a:cubicBezTo>
                  <a:cubicBezTo>
                    <a:pt x="251" y="3986"/>
                    <a:pt x="1" y="3810"/>
                    <a:pt x="126" y="3083"/>
                  </a:cubicBezTo>
                  <a:cubicBezTo>
                    <a:pt x="201" y="2607"/>
                    <a:pt x="402" y="2131"/>
                    <a:pt x="753" y="1805"/>
                  </a:cubicBezTo>
                  <a:cubicBezTo>
                    <a:pt x="1154" y="1429"/>
                    <a:pt x="2507" y="928"/>
                    <a:pt x="3033" y="778"/>
                  </a:cubicBezTo>
                  <a:cubicBezTo>
                    <a:pt x="6166" y="1"/>
                    <a:pt x="8597" y="552"/>
                    <a:pt x="9324" y="2231"/>
                  </a:cubicBez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6"/>
            <p:cNvSpPr/>
            <p:nvPr/>
          </p:nvSpPr>
          <p:spPr>
            <a:xfrm>
              <a:off x="4382975" y="2480600"/>
              <a:ext cx="493150" cy="758175"/>
            </a:xfrm>
            <a:custGeom>
              <a:avLst/>
              <a:gdLst/>
              <a:ahLst/>
              <a:cxnLst/>
              <a:rect l="l" t="t" r="r" b="b"/>
              <a:pathLst>
                <a:path w="19726" h="30327" extrusionOk="0">
                  <a:moveTo>
                    <a:pt x="4913" y="3986"/>
                  </a:moveTo>
                  <a:cubicBezTo>
                    <a:pt x="7369" y="2281"/>
                    <a:pt x="10577" y="1"/>
                    <a:pt x="15164" y="3685"/>
                  </a:cubicBezTo>
                  <a:cubicBezTo>
                    <a:pt x="19725" y="7344"/>
                    <a:pt x="19400" y="23259"/>
                    <a:pt x="18272" y="26668"/>
                  </a:cubicBezTo>
                  <a:cubicBezTo>
                    <a:pt x="17144" y="30051"/>
                    <a:pt x="9550" y="30327"/>
                    <a:pt x="7269" y="30026"/>
                  </a:cubicBezTo>
                  <a:cubicBezTo>
                    <a:pt x="5013" y="29725"/>
                    <a:pt x="7244" y="25815"/>
                    <a:pt x="6492" y="23234"/>
                  </a:cubicBezTo>
                  <a:cubicBezTo>
                    <a:pt x="5740" y="20627"/>
                    <a:pt x="1" y="7444"/>
                    <a:pt x="4913" y="39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6"/>
            <p:cNvSpPr/>
            <p:nvPr/>
          </p:nvSpPr>
          <p:spPr>
            <a:xfrm>
              <a:off x="4455675" y="2611550"/>
              <a:ext cx="160425" cy="339000"/>
            </a:xfrm>
            <a:custGeom>
              <a:avLst/>
              <a:gdLst/>
              <a:ahLst/>
              <a:cxnLst/>
              <a:rect l="l" t="t" r="r" b="b"/>
              <a:pathLst>
                <a:path w="6417" h="13560" extrusionOk="0">
                  <a:moveTo>
                    <a:pt x="978" y="2206"/>
                  </a:moveTo>
                  <a:cubicBezTo>
                    <a:pt x="727" y="2357"/>
                    <a:pt x="401" y="2883"/>
                    <a:pt x="50" y="3635"/>
                  </a:cubicBezTo>
                  <a:cubicBezTo>
                    <a:pt x="0" y="6743"/>
                    <a:pt x="1053" y="10577"/>
                    <a:pt x="2055" y="13560"/>
                  </a:cubicBezTo>
                  <a:cubicBezTo>
                    <a:pt x="2807" y="12432"/>
                    <a:pt x="3559" y="11279"/>
                    <a:pt x="4236" y="10302"/>
                  </a:cubicBezTo>
                  <a:cubicBezTo>
                    <a:pt x="6416" y="7119"/>
                    <a:pt x="4612" y="1"/>
                    <a:pt x="978" y="22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6"/>
            <p:cNvSpPr/>
            <p:nvPr/>
          </p:nvSpPr>
          <p:spPr>
            <a:xfrm>
              <a:off x="4726350" y="2725600"/>
              <a:ext cx="414175" cy="794500"/>
            </a:xfrm>
            <a:custGeom>
              <a:avLst/>
              <a:gdLst/>
              <a:ahLst/>
              <a:cxnLst/>
              <a:rect l="l" t="t" r="r" b="b"/>
              <a:pathLst>
                <a:path w="16567" h="31780" extrusionOk="0">
                  <a:moveTo>
                    <a:pt x="13459" y="0"/>
                  </a:moveTo>
                  <a:cubicBezTo>
                    <a:pt x="13459" y="0"/>
                    <a:pt x="13459" y="50"/>
                    <a:pt x="13459" y="126"/>
                  </a:cubicBezTo>
                  <a:cubicBezTo>
                    <a:pt x="14386" y="50"/>
                    <a:pt x="15389" y="802"/>
                    <a:pt x="15815" y="1880"/>
                  </a:cubicBezTo>
                  <a:cubicBezTo>
                    <a:pt x="16567" y="3785"/>
                    <a:pt x="15564" y="24712"/>
                    <a:pt x="13760" y="24261"/>
                  </a:cubicBezTo>
                  <a:cubicBezTo>
                    <a:pt x="13183" y="24863"/>
                    <a:pt x="702" y="31780"/>
                    <a:pt x="702" y="31780"/>
                  </a:cubicBezTo>
                  <a:lnTo>
                    <a:pt x="0" y="7770"/>
                  </a:lnTo>
                  <a:cubicBezTo>
                    <a:pt x="0" y="7770"/>
                    <a:pt x="8797" y="126"/>
                    <a:pt x="13459" y="0"/>
                  </a:cubicBezTo>
                  <a:close/>
                </a:path>
              </a:pathLst>
            </a:custGeom>
            <a:solidFill>
              <a:srgbClr val="46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6"/>
            <p:cNvSpPr/>
            <p:nvPr/>
          </p:nvSpPr>
          <p:spPr>
            <a:xfrm>
              <a:off x="4625475" y="2889750"/>
              <a:ext cx="188625" cy="641650"/>
            </a:xfrm>
            <a:custGeom>
              <a:avLst/>
              <a:gdLst/>
              <a:ahLst/>
              <a:cxnLst/>
              <a:rect l="l" t="t" r="r" b="b"/>
              <a:pathLst>
                <a:path w="7545" h="25666" extrusionOk="0">
                  <a:moveTo>
                    <a:pt x="4737" y="25214"/>
                  </a:moveTo>
                  <a:cubicBezTo>
                    <a:pt x="6542" y="25665"/>
                    <a:pt x="7544" y="4763"/>
                    <a:pt x="6792" y="2858"/>
                  </a:cubicBezTo>
                  <a:cubicBezTo>
                    <a:pt x="6040" y="928"/>
                    <a:pt x="3359" y="1"/>
                    <a:pt x="2882" y="3159"/>
                  </a:cubicBezTo>
                  <a:cubicBezTo>
                    <a:pt x="2431" y="6317"/>
                    <a:pt x="0" y="24061"/>
                    <a:pt x="4737" y="2521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6"/>
            <p:cNvSpPr/>
            <p:nvPr/>
          </p:nvSpPr>
          <p:spPr>
            <a:xfrm>
              <a:off x="4186875" y="2550775"/>
              <a:ext cx="435475" cy="460550"/>
            </a:xfrm>
            <a:custGeom>
              <a:avLst/>
              <a:gdLst/>
              <a:ahLst/>
              <a:cxnLst/>
              <a:rect l="l" t="t" r="r" b="b"/>
              <a:pathLst>
                <a:path w="17419" h="18422" extrusionOk="0">
                  <a:moveTo>
                    <a:pt x="11980" y="2206"/>
                  </a:moveTo>
                  <a:cubicBezTo>
                    <a:pt x="10777" y="2933"/>
                    <a:pt x="7369" y="13109"/>
                    <a:pt x="7369" y="13109"/>
                  </a:cubicBezTo>
                  <a:lnTo>
                    <a:pt x="2206" y="11605"/>
                  </a:lnTo>
                  <a:cubicBezTo>
                    <a:pt x="1554" y="11630"/>
                    <a:pt x="0" y="12783"/>
                    <a:pt x="326" y="14287"/>
                  </a:cubicBezTo>
                  <a:cubicBezTo>
                    <a:pt x="3559" y="16718"/>
                    <a:pt x="5339" y="17620"/>
                    <a:pt x="7770" y="18021"/>
                  </a:cubicBezTo>
                  <a:cubicBezTo>
                    <a:pt x="10226" y="18422"/>
                    <a:pt x="13058" y="13459"/>
                    <a:pt x="15238" y="10277"/>
                  </a:cubicBezTo>
                  <a:cubicBezTo>
                    <a:pt x="17419" y="7094"/>
                    <a:pt x="15614" y="1"/>
                    <a:pt x="11980" y="220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6"/>
            <p:cNvSpPr/>
            <p:nvPr/>
          </p:nvSpPr>
          <p:spPr>
            <a:xfrm>
              <a:off x="3460675" y="3072100"/>
              <a:ext cx="456800" cy="264425"/>
            </a:xfrm>
            <a:custGeom>
              <a:avLst/>
              <a:gdLst/>
              <a:ahLst/>
              <a:cxnLst/>
              <a:rect l="l" t="t" r="r" b="b"/>
              <a:pathLst>
                <a:path w="18272" h="10577" extrusionOk="0">
                  <a:moveTo>
                    <a:pt x="17870" y="3659"/>
                  </a:moveTo>
                  <a:lnTo>
                    <a:pt x="11529" y="0"/>
                  </a:lnTo>
                  <a:lnTo>
                    <a:pt x="828" y="6165"/>
                  </a:lnTo>
                  <a:lnTo>
                    <a:pt x="1" y="6291"/>
                  </a:lnTo>
                  <a:lnTo>
                    <a:pt x="1" y="6516"/>
                  </a:lnTo>
                  <a:cubicBezTo>
                    <a:pt x="1" y="6592"/>
                    <a:pt x="26" y="6667"/>
                    <a:pt x="101" y="6717"/>
                  </a:cubicBezTo>
                  <a:lnTo>
                    <a:pt x="6567" y="10451"/>
                  </a:lnTo>
                  <a:cubicBezTo>
                    <a:pt x="6767" y="10577"/>
                    <a:pt x="7118" y="10551"/>
                    <a:pt x="7344" y="10426"/>
                  </a:cubicBezTo>
                  <a:lnTo>
                    <a:pt x="18071" y="4236"/>
                  </a:lnTo>
                  <a:cubicBezTo>
                    <a:pt x="18196" y="4160"/>
                    <a:pt x="18271" y="4035"/>
                    <a:pt x="18246" y="3960"/>
                  </a:cubicBezTo>
                  <a:lnTo>
                    <a:pt x="18246" y="3584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6"/>
            <p:cNvSpPr/>
            <p:nvPr/>
          </p:nvSpPr>
          <p:spPr>
            <a:xfrm>
              <a:off x="3391125" y="2839000"/>
              <a:ext cx="357800" cy="390375"/>
            </a:xfrm>
            <a:custGeom>
              <a:avLst/>
              <a:gdLst/>
              <a:ahLst/>
              <a:cxnLst/>
              <a:rect l="l" t="t" r="r" b="b"/>
              <a:pathLst>
                <a:path w="14312" h="15615" extrusionOk="0">
                  <a:moveTo>
                    <a:pt x="14311" y="8948"/>
                  </a:moveTo>
                  <a:lnTo>
                    <a:pt x="2783" y="15615"/>
                  </a:lnTo>
                  <a:lnTo>
                    <a:pt x="76" y="7093"/>
                  </a:lnTo>
                  <a:cubicBezTo>
                    <a:pt x="1" y="6843"/>
                    <a:pt x="101" y="6542"/>
                    <a:pt x="276" y="6417"/>
                  </a:cubicBezTo>
                  <a:lnTo>
                    <a:pt x="11204" y="126"/>
                  </a:lnTo>
                  <a:cubicBezTo>
                    <a:pt x="11379" y="1"/>
                    <a:pt x="11605" y="126"/>
                    <a:pt x="11680" y="3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6"/>
            <p:cNvSpPr/>
            <p:nvPr/>
          </p:nvSpPr>
          <p:spPr>
            <a:xfrm>
              <a:off x="3406175" y="2864075"/>
              <a:ext cx="327700" cy="344000"/>
            </a:xfrm>
            <a:custGeom>
              <a:avLst/>
              <a:gdLst/>
              <a:ahLst/>
              <a:cxnLst/>
              <a:rect l="l" t="t" r="r" b="b"/>
              <a:pathLst>
                <a:path w="13108" h="13760" extrusionOk="0">
                  <a:moveTo>
                    <a:pt x="13108" y="7594"/>
                  </a:moveTo>
                  <a:lnTo>
                    <a:pt x="2456" y="13760"/>
                  </a:lnTo>
                  <a:lnTo>
                    <a:pt x="0" y="6216"/>
                  </a:lnTo>
                  <a:lnTo>
                    <a:pt x="10777" y="0"/>
                  </a:ln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6"/>
            <p:cNvSpPr/>
            <p:nvPr/>
          </p:nvSpPr>
          <p:spPr>
            <a:xfrm>
              <a:off x="3460675" y="3062700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61"/>
                  </a:moveTo>
                  <a:lnTo>
                    <a:pt x="7344" y="10451"/>
                  </a:lnTo>
                  <a:cubicBezTo>
                    <a:pt x="7118" y="10577"/>
                    <a:pt x="6767" y="10577"/>
                    <a:pt x="6567" y="10476"/>
                  </a:cubicBezTo>
                  <a:lnTo>
                    <a:pt x="1" y="6667"/>
                  </a:lnTo>
                  <a:lnTo>
                    <a:pt x="11529" y="0"/>
                  </a:lnTo>
                  <a:lnTo>
                    <a:pt x="18121" y="3810"/>
                  </a:lnTo>
                  <a:cubicBezTo>
                    <a:pt x="18321" y="3910"/>
                    <a:pt x="18296" y="4110"/>
                    <a:pt x="18071" y="4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6"/>
            <p:cNvSpPr/>
            <p:nvPr/>
          </p:nvSpPr>
          <p:spPr>
            <a:xfrm>
              <a:off x="3460675" y="3062700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61"/>
                  </a:moveTo>
                  <a:lnTo>
                    <a:pt x="7344" y="10451"/>
                  </a:lnTo>
                  <a:cubicBezTo>
                    <a:pt x="7118" y="10577"/>
                    <a:pt x="6767" y="10577"/>
                    <a:pt x="6567" y="10476"/>
                  </a:cubicBezTo>
                  <a:lnTo>
                    <a:pt x="1" y="6667"/>
                  </a:lnTo>
                  <a:lnTo>
                    <a:pt x="11529" y="0"/>
                  </a:lnTo>
                  <a:lnTo>
                    <a:pt x="18121" y="3810"/>
                  </a:lnTo>
                  <a:cubicBezTo>
                    <a:pt x="18321" y="3910"/>
                    <a:pt x="18296" y="4110"/>
                    <a:pt x="18071" y="4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6"/>
            <p:cNvSpPr/>
            <p:nvPr/>
          </p:nvSpPr>
          <p:spPr>
            <a:xfrm>
              <a:off x="3489500" y="3079600"/>
              <a:ext cx="339000" cy="196150"/>
            </a:xfrm>
            <a:custGeom>
              <a:avLst/>
              <a:gdLst/>
              <a:ahLst/>
              <a:cxnLst/>
              <a:rect l="l" t="t" r="r" b="b"/>
              <a:pathLst>
                <a:path w="13560" h="7846" extrusionOk="0">
                  <a:moveTo>
                    <a:pt x="13559" y="1805"/>
                  </a:moveTo>
                  <a:lnTo>
                    <a:pt x="3108" y="7845"/>
                  </a:lnTo>
                  <a:lnTo>
                    <a:pt x="0" y="6041"/>
                  </a:lnTo>
                  <a:lnTo>
                    <a:pt x="10452" y="1"/>
                  </a:lnTo>
                  <a:close/>
                </a:path>
              </a:pathLst>
            </a:custGeom>
            <a:solidFill>
              <a:srgbClr val="112B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6"/>
            <p:cNvSpPr/>
            <p:nvPr/>
          </p:nvSpPr>
          <p:spPr>
            <a:xfrm>
              <a:off x="3684975" y="3192400"/>
              <a:ext cx="110950" cy="64550"/>
            </a:xfrm>
            <a:custGeom>
              <a:avLst/>
              <a:gdLst/>
              <a:ahLst/>
              <a:cxnLst/>
              <a:rect l="l" t="t" r="r" b="b"/>
              <a:pathLst>
                <a:path w="4438" h="2582" extrusionOk="0">
                  <a:moveTo>
                    <a:pt x="4287" y="1053"/>
                  </a:moveTo>
                  <a:lnTo>
                    <a:pt x="1806" y="2481"/>
                  </a:lnTo>
                  <a:cubicBezTo>
                    <a:pt x="1655" y="2556"/>
                    <a:pt x="1455" y="2582"/>
                    <a:pt x="1329" y="2506"/>
                  </a:cubicBezTo>
                  <a:lnTo>
                    <a:pt x="126" y="1805"/>
                  </a:lnTo>
                  <a:cubicBezTo>
                    <a:pt x="1" y="1754"/>
                    <a:pt x="26" y="1629"/>
                    <a:pt x="176" y="1529"/>
                  </a:cubicBezTo>
                  <a:lnTo>
                    <a:pt x="2658" y="100"/>
                  </a:lnTo>
                  <a:cubicBezTo>
                    <a:pt x="2808" y="25"/>
                    <a:pt x="3009" y="0"/>
                    <a:pt x="3134" y="75"/>
                  </a:cubicBezTo>
                  <a:lnTo>
                    <a:pt x="4337" y="777"/>
                  </a:lnTo>
                  <a:cubicBezTo>
                    <a:pt x="4437" y="852"/>
                    <a:pt x="4437" y="952"/>
                    <a:pt x="4287" y="105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6"/>
            <p:cNvSpPr/>
            <p:nvPr/>
          </p:nvSpPr>
          <p:spPr>
            <a:xfrm>
              <a:off x="2398650" y="3548900"/>
              <a:ext cx="619700" cy="481250"/>
            </a:xfrm>
            <a:custGeom>
              <a:avLst/>
              <a:gdLst/>
              <a:ahLst/>
              <a:cxnLst/>
              <a:rect l="l" t="t" r="r" b="b"/>
              <a:pathLst>
                <a:path w="24788" h="19250" extrusionOk="0">
                  <a:moveTo>
                    <a:pt x="401" y="853"/>
                  </a:moveTo>
                  <a:cubicBezTo>
                    <a:pt x="0" y="7119"/>
                    <a:pt x="7068" y="10076"/>
                    <a:pt x="17218" y="7244"/>
                  </a:cubicBezTo>
                  <a:cubicBezTo>
                    <a:pt x="17218" y="7244"/>
                    <a:pt x="17920" y="10126"/>
                    <a:pt x="19875" y="18823"/>
                  </a:cubicBezTo>
                  <a:cubicBezTo>
                    <a:pt x="22682" y="19249"/>
                    <a:pt x="24386" y="16818"/>
                    <a:pt x="24386" y="16818"/>
                  </a:cubicBezTo>
                  <a:cubicBezTo>
                    <a:pt x="24386" y="16818"/>
                    <a:pt x="24787" y="1830"/>
                    <a:pt x="19875" y="1078"/>
                  </a:cubicBezTo>
                  <a:cubicBezTo>
                    <a:pt x="14988" y="327"/>
                    <a:pt x="5213" y="226"/>
                    <a:pt x="5213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6"/>
            <p:cNvSpPr/>
            <p:nvPr/>
          </p:nvSpPr>
          <p:spPr>
            <a:xfrm>
              <a:off x="2447500" y="2677350"/>
              <a:ext cx="261950" cy="288875"/>
            </a:xfrm>
            <a:custGeom>
              <a:avLst/>
              <a:gdLst/>
              <a:ahLst/>
              <a:cxnLst/>
              <a:rect l="l" t="t" r="r" b="b"/>
              <a:pathLst>
                <a:path w="10478" h="11555" extrusionOk="0">
                  <a:moveTo>
                    <a:pt x="2557" y="226"/>
                  </a:moveTo>
                  <a:cubicBezTo>
                    <a:pt x="3735" y="51"/>
                    <a:pt x="5339" y="0"/>
                    <a:pt x="6467" y="351"/>
                  </a:cubicBezTo>
                  <a:cubicBezTo>
                    <a:pt x="8372" y="903"/>
                    <a:pt x="9425" y="2131"/>
                    <a:pt x="9876" y="3935"/>
                  </a:cubicBezTo>
                  <a:cubicBezTo>
                    <a:pt x="10352" y="5765"/>
                    <a:pt x="10477" y="8797"/>
                    <a:pt x="9425" y="10502"/>
                  </a:cubicBezTo>
                  <a:cubicBezTo>
                    <a:pt x="8773" y="11554"/>
                    <a:pt x="7319" y="11354"/>
                    <a:pt x="6292" y="11078"/>
                  </a:cubicBezTo>
                  <a:cubicBezTo>
                    <a:pt x="5039" y="10752"/>
                    <a:pt x="3384" y="10201"/>
                    <a:pt x="2357" y="9424"/>
                  </a:cubicBezTo>
                  <a:cubicBezTo>
                    <a:pt x="928" y="8346"/>
                    <a:pt x="151" y="5965"/>
                    <a:pt x="76" y="4261"/>
                  </a:cubicBezTo>
                  <a:cubicBezTo>
                    <a:pt x="1" y="2782"/>
                    <a:pt x="753" y="527"/>
                    <a:pt x="2557" y="22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6"/>
            <p:cNvSpPr/>
            <p:nvPr/>
          </p:nvSpPr>
          <p:spPr>
            <a:xfrm>
              <a:off x="2445000" y="2635375"/>
              <a:ext cx="262575" cy="302650"/>
            </a:xfrm>
            <a:custGeom>
              <a:avLst/>
              <a:gdLst/>
              <a:ahLst/>
              <a:cxnLst/>
              <a:rect l="l" t="t" r="r" b="b"/>
              <a:pathLst>
                <a:path w="10503" h="12106" extrusionOk="0">
                  <a:moveTo>
                    <a:pt x="1179" y="2256"/>
                  </a:moveTo>
                  <a:cubicBezTo>
                    <a:pt x="26" y="3008"/>
                    <a:pt x="1" y="4812"/>
                    <a:pt x="51" y="6015"/>
                  </a:cubicBezTo>
                  <a:cubicBezTo>
                    <a:pt x="151" y="7720"/>
                    <a:pt x="1028" y="10025"/>
                    <a:pt x="2457" y="11103"/>
                  </a:cubicBezTo>
                  <a:cubicBezTo>
                    <a:pt x="3234" y="11705"/>
                    <a:pt x="3284" y="11780"/>
                    <a:pt x="4337" y="12106"/>
                  </a:cubicBezTo>
                  <a:cubicBezTo>
                    <a:pt x="4437" y="12055"/>
                    <a:pt x="4687" y="11905"/>
                    <a:pt x="4963" y="11705"/>
                  </a:cubicBezTo>
                  <a:cubicBezTo>
                    <a:pt x="5540" y="11253"/>
                    <a:pt x="5840" y="10502"/>
                    <a:pt x="5615" y="9800"/>
                  </a:cubicBezTo>
                  <a:cubicBezTo>
                    <a:pt x="5389" y="9098"/>
                    <a:pt x="5389" y="8271"/>
                    <a:pt x="5765" y="8070"/>
                  </a:cubicBezTo>
                  <a:cubicBezTo>
                    <a:pt x="6417" y="7720"/>
                    <a:pt x="6843" y="8948"/>
                    <a:pt x="6843" y="8948"/>
                  </a:cubicBezTo>
                  <a:cubicBezTo>
                    <a:pt x="7194" y="8822"/>
                    <a:pt x="7770" y="8396"/>
                    <a:pt x="7469" y="7644"/>
                  </a:cubicBezTo>
                  <a:cubicBezTo>
                    <a:pt x="7144" y="6918"/>
                    <a:pt x="7469" y="6141"/>
                    <a:pt x="7469" y="6141"/>
                  </a:cubicBezTo>
                  <a:cubicBezTo>
                    <a:pt x="8597" y="6166"/>
                    <a:pt x="9124" y="4612"/>
                    <a:pt x="9474" y="4411"/>
                  </a:cubicBezTo>
                  <a:cubicBezTo>
                    <a:pt x="10251" y="3985"/>
                    <a:pt x="10502" y="3810"/>
                    <a:pt x="10377" y="3083"/>
                  </a:cubicBezTo>
                  <a:cubicBezTo>
                    <a:pt x="10302" y="2607"/>
                    <a:pt x="10101" y="2131"/>
                    <a:pt x="9750" y="1805"/>
                  </a:cubicBezTo>
                  <a:cubicBezTo>
                    <a:pt x="9349" y="1429"/>
                    <a:pt x="7996" y="928"/>
                    <a:pt x="7469" y="802"/>
                  </a:cubicBezTo>
                  <a:cubicBezTo>
                    <a:pt x="4312" y="0"/>
                    <a:pt x="1880" y="577"/>
                    <a:pt x="1179" y="2256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6"/>
            <p:cNvSpPr/>
            <p:nvPr/>
          </p:nvSpPr>
          <p:spPr>
            <a:xfrm>
              <a:off x="2268325" y="2903550"/>
              <a:ext cx="521950" cy="731225"/>
            </a:xfrm>
            <a:custGeom>
              <a:avLst/>
              <a:gdLst/>
              <a:ahLst/>
              <a:cxnLst/>
              <a:rect l="l" t="t" r="r" b="b"/>
              <a:pathLst>
                <a:path w="20878" h="29249" extrusionOk="0">
                  <a:moveTo>
                    <a:pt x="15263" y="2907"/>
                  </a:moveTo>
                  <a:cubicBezTo>
                    <a:pt x="12431" y="1855"/>
                    <a:pt x="9148" y="0"/>
                    <a:pt x="4586" y="3659"/>
                  </a:cubicBezTo>
                  <a:cubicBezTo>
                    <a:pt x="0" y="7318"/>
                    <a:pt x="1253" y="22181"/>
                    <a:pt x="2381" y="25564"/>
                  </a:cubicBezTo>
                  <a:cubicBezTo>
                    <a:pt x="3509" y="28973"/>
                    <a:pt x="11103" y="29248"/>
                    <a:pt x="13384" y="28948"/>
                  </a:cubicBezTo>
                  <a:cubicBezTo>
                    <a:pt x="15639" y="28647"/>
                    <a:pt x="13409" y="24737"/>
                    <a:pt x="14160" y="22131"/>
                  </a:cubicBezTo>
                  <a:cubicBezTo>
                    <a:pt x="14912" y="19549"/>
                    <a:pt x="20877" y="4988"/>
                    <a:pt x="15263" y="29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6"/>
            <p:cNvSpPr/>
            <p:nvPr/>
          </p:nvSpPr>
          <p:spPr>
            <a:xfrm>
              <a:off x="2551525" y="2936125"/>
              <a:ext cx="370950" cy="500025"/>
            </a:xfrm>
            <a:custGeom>
              <a:avLst/>
              <a:gdLst/>
              <a:ahLst/>
              <a:cxnLst/>
              <a:rect l="l" t="t" r="r" b="b"/>
              <a:pathLst>
                <a:path w="14838" h="20001" extrusionOk="0">
                  <a:moveTo>
                    <a:pt x="5439" y="2206"/>
                  </a:moveTo>
                  <a:cubicBezTo>
                    <a:pt x="6617" y="2933"/>
                    <a:pt x="9725" y="11980"/>
                    <a:pt x="9725" y="11980"/>
                  </a:cubicBezTo>
                  <a:lnTo>
                    <a:pt x="10828" y="4888"/>
                  </a:lnTo>
                  <a:cubicBezTo>
                    <a:pt x="10828" y="4888"/>
                    <a:pt x="13359" y="3685"/>
                    <a:pt x="14838" y="5289"/>
                  </a:cubicBezTo>
                  <a:cubicBezTo>
                    <a:pt x="13835" y="12156"/>
                    <a:pt x="13284" y="19198"/>
                    <a:pt x="10828" y="19599"/>
                  </a:cubicBezTo>
                  <a:cubicBezTo>
                    <a:pt x="8396" y="20000"/>
                    <a:pt x="4361" y="13484"/>
                    <a:pt x="2181" y="10301"/>
                  </a:cubicBezTo>
                  <a:cubicBezTo>
                    <a:pt x="0" y="7118"/>
                    <a:pt x="1805" y="0"/>
                    <a:pt x="5439" y="2206"/>
                  </a:cubicBez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6"/>
            <p:cNvSpPr/>
            <p:nvPr/>
          </p:nvSpPr>
          <p:spPr>
            <a:xfrm>
              <a:off x="2873575" y="2904175"/>
              <a:ext cx="72700" cy="55775"/>
            </a:xfrm>
            <a:custGeom>
              <a:avLst/>
              <a:gdLst/>
              <a:ahLst/>
              <a:cxnLst/>
              <a:rect l="l" t="t" r="r" b="b"/>
              <a:pathLst>
                <a:path w="2908" h="2231" extrusionOk="0">
                  <a:moveTo>
                    <a:pt x="2908" y="0"/>
                  </a:moveTo>
                  <a:lnTo>
                    <a:pt x="2306" y="176"/>
                  </a:lnTo>
                  <a:lnTo>
                    <a:pt x="1" y="1905"/>
                  </a:lnTo>
                  <a:lnTo>
                    <a:pt x="176" y="2231"/>
                  </a:lnTo>
                  <a:lnTo>
                    <a:pt x="2632" y="401"/>
                  </a:lnTo>
                  <a:lnTo>
                    <a:pt x="2908" y="0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6"/>
            <p:cNvSpPr/>
            <p:nvPr/>
          </p:nvSpPr>
          <p:spPr>
            <a:xfrm>
              <a:off x="2813425" y="2924850"/>
              <a:ext cx="134125" cy="169825"/>
            </a:xfrm>
            <a:custGeom>
              <a:avLst/>
              <a:gdLst/>
              <a:ahLst/>
              <a:cxnLst/>
              <a:rect l="l" t="t" r="r" b="b"/>
              <a:pathLst>
                <a:path w="5365" h="6793" extrusionOk="0">
                  <a:moveTo>
                    <a:pt x="878" y="5740"/>
                  </a:moveTo>
                  <a:cubicBezTo>
                    <a:pt x="878" y="5539"/>
                    <a:pt x="1" y="3359"/>
                    <a:pt x="352" y="2557"/>
                  </a:cubicBezTo>
                  <a:cubicBezTo>
                    <a:pt x="702" y="1755"/>
                    <a:pt x="1154" y="1228"/>
                    <a:pt x="1154" y="1228"/>
                  </a:cubicBezTo>
                  <a:cubicBezTo>
                    <a:pt x="1529" y="0"/>
                    <a:pt x="2582" y="126"/>
                    <a:pt x="3384" y="928"/>
                  </a:cubicBezTo>
                  <a:cubicBezTo>
                    <a:pt x="4211" y="1755"/>
                    <a:pt x="5364" y="3760"/>
                    <a:pt x="3885" y="5439"/>
                  </a:cubicBezTo>
                  <a:cubicBezTo>
                    <a:pt x="2306" y="6792"/>
                    <a:pt x="878" y="5740"/>
                    <a:pt x="878" y="574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6"/>
            <p:cNvSpPr/>
            <p:nvPr/>
          </p:nvSpPr>
          <p:spPr>
            <a:xfrm>
              <a:off x="2027075" y="3121575"/>
              <a:ext cx="414200" cy="794525"/>
            </a:xfrm>
            <a:custGeom>
              <a:avLst/>
              <a:gdLst/>
              <a:ahLst/>
              <a:cxnLst/>
              <a:rect l="l" t="t" r="r" b="b"/>
              <a:pathLst>
                <a:path w="16568" h="31781" extrusionOk="0">
                  <a:moveTo>
                    <a:pt x="3084" y="1"/>
                  </a:moveTo>
                  <a:cubicBezTo>
                    <a:pt x="3084" y="1"/>
                    <a:pt x="3084" y="26"/>
                    <a:pt x="3084" y="101"/>
                  </a:cubicBezTo>
                  <a:cubicBezTo>
                    <a:pt x="2181" y="26"/>
                    <a:pt x="1179" y="803"/>
                    <a:pt x="753" y="1856"/>
                  </a:cubicBezTo>
                  <a:cubicBezTo>
                    <a:pt x="1" y="3785"/>
                    <a:pt x="1003" y="24688"/>
                    <a:pt x="2808" y="24237"/>
                  </a:cubicBezTo>
                  <a:cubicBezTo>
                    <a:pt x="3359" y="24838"/>
                    <a:pt x="15841" y="31781"/>
                    <a:pt x="15841" y="31781"/>
                  </a:cubicBezTo>
                  <a:lnTo>
                    <a:pt x="16567" y="7745"/>
                  </a:lnTo>
                  <a:cubicBezTo>
                    <a:pt x="16567" y="7745"/>
                    <a:pt x="7745" y="126"/>
                    <a:pt x="3084" y="1"/>
                  </a:cubicBezTo>
                  <a:close/>
                </a:path>
              </a:pathLst>
            </a:custGeom>
            <a:solidFill>
              <a:srgbClr val="46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6"/>
            <p:cNvSpPr/>
            <p:nvPr/>
          </p:nvSpPr>
          <p:spPr>
            <a:xfrm>
              <a:off x="2353525" y="3285125"/>
              <a:ext cx="188625" cy="642250"/>
            </a:xfrm>
            <a:custGeom>
              <a:avLst/>
              <a:gdLst/>
              <a:ahLst/>
              <a:cxnLst/>
              <a:rect l="l" t="t" r="r" b="b"/>
              <a:pathLst>
                <a:path w="7545" h="25690" extrusionOk="0">
                  <a:moveTo>
                    <a:pt x="2783" y="25239"/>
                  </a:moveTo>
                  <a:cubicBezTo>
                    <a:pt x="1003" y="25690"/>
                    <a:pt x="1" y="4787"/>
                    <a:pt x="752" y="2858"/>
                  </a:cubicBezTo>
                  <a:cubicBezTo>
                    <a:pt x="1479" y="928"/>
                    <a:pt x="4186" y="0"/>
                    <a:pt x="4662" y="3158"/>
                  </a:cubicBezTo>
                  <a:cubicBezTo>
                    <a:pt x="5113" y="6316"/>
                    <a:pt x="7544" y="24061"/>
                    <a:pt x="2783" y="2523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6"/>
            <p:cNvSpPr/>
            <p:nvPr/>
          </p:nvSpPr>
          <p:spPr>
            <a:xfrm>
              <a:off x="3970700" y="4185500"/>
              <a:ext cx="292000" cy="128475"/>
            </a:xfrm>
            <a:custGeom>
              <a:avLst/>
              <a:gdLst/>
              <a:ahLst/>
              <a:cxnLst/>
              <a:rect l="l" t="t" r="r" b="b"/>
              <a:pathLst>
                <a:path w="11680" h="5139" extrusionOk="0">
                  <a:moveTo>
                    <a:pt x="11053" y="377"/>
                  </a:moveTo>
                  <a:lnTo>
                    <a:pt x="7118" y="1"/>
                  </a:lnTo>
                  <a:cubicBezTo>
                    <a:pt x="7118" y="1"/>
                    <a:pt x="4587" y="727"/>
                    <a:pt x="3083" y="928"/>
                  </a:cubicBezTo>
                  <a:cubicBezTo>
                    <a:pt x="1580" y="1153"/>
                    <a:pt x="502" y="903"/>
                    <a:pt x="151" y="1429"/>
                  </a:cubicBezTo>
                  <a:cubicBezTo>
                    <a:pt x="101" y="1529"/>
                    <a:pt x="76" y="1655"/>
                    <a:pt x="76" y="1805"/>
                  </a:cubicBezTo>
                  <a:lnTo>
                    <a:pt x="76" y="1805"/>
                  </a:lnTo>
                  <a:cubicBezTo>
                    <a:pt x="76" y="1805"/>
                    <a:pt x="76" y="1805"/>
                    <a:pt x="76" y="1830"/>
                  </a:cubicBezTo>
                  <a:cubicBezTo>
                    <a:pt x="1" y="2607"/>
                    <a:pt x="702" y="3334"/>
                    <a:pt x="1078" y="3635"/>
                  </a:cubicBezTo>
                  <a:cubicBezTo>
                    <a:pt x="1855" y="4186"/>
                    <a:pt x="2707" y="4537"/>
                    <a:pt x="5013" y="4336"/>
                  </a:cubicBezTo>
                  <a:cubicBezTo>
                    <a:pt x="5615" y="4086"/>
                    <a:pt x="6717" y="3935"/>
                    <a:pt x="7118" y="4537"/>
                  </a:cubicBezTo>
                  <a:cubicBezTo>
                    <a:pt x="7720" y="4838"/>
                    <a:pt x="10026" y="5138"/>
                    <a:pt x="11053" y="4537"/>
                  </a:cubicBezTo>
                  <a:lnTo>
                    <a:pt x="11053" y="4011"/>
                  </a:lnTo>
                  <a:cubicBezTo>
                    <a:pt x="11680" y="3409"/>
                    <a:pt x="11053" y="377"/>
                    <a:pt x="11053" y="3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6"/>
            <p:cNvSpPr/>
            <p:nvPr/>
          </p:nvSpPr>
          <p:spPr>
            <a:xfrm>
              <a:off x="4041500" y="3283875"/>
              <a:ext cx="281975" cy="953025"/>
            </a:xfrm>
            <a:custGeom>
              <a:avLst/>
              <a:gdLst/>
              <a:ahLst/>
              <a:cxnLst/>
              <a:rect l="l" t="t" r="r" b="b"/>
              <a:pathLst>
                <a:path w="11279" h="38121" extrusionOk="0">
                  <a:moveTo>
                    <a:pt x="9976" y="0"/>
                  </a:moveTo>
                  <a:cubicBezTo>
                    <a:pt x="11279" y="6742"/>
                    <a:pt x="6592" y="14111"/>
                    <a:pt x="6993" y="19549"/>
                  </a:cubicBezTo>
                  <a:cubicBezTo>
                    <a:pt x="7494" y="27018"/>
                    <a:pt x="7795" y="30276"/>
                    <a:pt x="8547" y="36341"/>
                  </a:cubicBezTo>
                  <a:cubicBezTo>
                    <a:pt x="8547" y="36341"/>
                    <a:pt x="5540" y="38121"/>
                    <a:pt x="3309" y="36066"/>
                  </a:cubicBezTo>
                  <a:cubicBezTo>
                    <a:pt x="1003" y="24186"/>
                    <a:pt x="1" y="22055"/>
                    <a:pt x="327" y="2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6"/>
            <p:cNvSpPr/>
            <p:nvPr/>
          </p:nvSpPr>
          <p:spPr>
            <a:xfrm>
              <a:off x="3796525" y="2397900"/>
              <a:ext cx="266300" cy="388500"/>
            </a:xfrm>
            <a:custGeom>
              <a:avLst/>
              <a:gdLst/>
              <a:ahLst/>
              <a:cxnLst/>
              <a:rect l="l" t="t" r="r" b="b"/>
              <a:pathLst>
                <a:path w="10652" h="15540" extrusionOk="0">
                  <a:moveTo>
                    <a:pt x="1354" y="4462"/>
                  </a:moveTo>
                  <a:cubicBezTo>
                    <a:pt x="0" y="6016"/>
                    <a:pt x="1128" y="12432"/>
                    <a:pt x="3008" y="13985"/>
                  </a:cubicBezTo>
                  <a:cubicBezTo>
                    <a:pt x="4887" y="15539"/>
                    <a:pt x="6441" y="14988"/>
                    <a:pt x="8070" y="13584"/>
                  </a:cubicBezTo>
                  <a:cubicBezTo>
                    <a:pt x="9699" y="12206"/>
                    <a:pt x="10652" y="8772"/>
                    <a:pt x="10276" y="6166"/>
                  </a:cubicBezTo>
                  <a:cubicBezTo>
                    <a:pt x="9725" y="2632"/>
                    <a:pt x="5163" y="0"/>
                    <a:pt x="1354" y="446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6"/>
            <p:cNvSpPr/>
            <p:nvPr/>
          </p:nvSpPr>
          <p:spPr>
            <a:xfrm>
              <a:off x="3785875" y="2426100"/>
              <a:ext cx="286350" cy="335850"/>
            </a:xfrm>
            <a:custGeom>
              <a:avLst/>
              <a:gdLst/>
              <a:ahLst/>
              <a:cxnLst/>
              <a:rect l="l" t="t" r="r" b="b"/>
              <a:pathLst>
                <a:path w="11454" h="13434" extrusionOk="0">
                  <a:moveTo>
                    <a:pt x="1303" y="3985"/>
                  </a:moveTo>
                  <a:cubicBezTo>
                    <a:pt x="1303" y="3985"/>
                    <a:pt x="1028" y="4662"/>
                    <a:pt x="1178" y="5815"/>
                  </a:cubicBezTo>
                  <a:cubicBezTo>
                    <a:pt x="1353" y="6943"/>
                    <a:pt x="1754" y="7569"/>
                    <a:pt x="1955" y="8096"/>
                  </a:cubicBezTo>
                  <a:cubicBezTo>
                    <a:pt x="2181" y="8622"/>
                    <a:pt x="2105" y="8998"/>
                    <a:pt x="2331" y="9198"/>
                  </a:cubicBezTo>
                  <a:cubicBezTo>
                    <a:pt x="2556" y="9399"/>
                    <a:pt x="2506" y="7720"/>
                    <a:pt x="3033" y="7294"/>
                  </a:cubicBezTo>
                  <a:cubicBezTo>
                    <a:pt x="3559" y="6893"/>
                    <a:pt x="4336" y="8697"/>
                    <a:pt x="3258" y="9825"/>
                  </a:cubicBezTo>
                  <a:cubicBezTo>
                    <a:pt x="3108" y="10953"/>
                    <a:pt x="4536" y="12807"/>
                    <a:pt x="5063" y="13133"/>
                  </a:cubicBezTo>
                  <a:cubicBezTo>
                    <a:pt x="5614" y="13434"/>
                    <a:pt x="7795" y="13083"/>
                    <a:pt x="9148" y="11755"/>
                  </a:cubicBezTo>
                  <a:cubicBezTo>
                    <a:pt x="10501" y="10401"/>
                    <a:pt x="10802" y="8271"/>
                    <a:pt x="11128" y="5464"/>
                  </a:cubicBezTo>
                  <a:cubicBezTo>
                    <a:pt x="11454" y="2682"/>
                    <a:pt x="9374" y="1780"/>
                    <a:pt x="9374" y="1780"/>
                  </a:cubicBezTo>
                  <a:cubicBezTo>
                    <a:pt x="9323" y="0"/>
                    <a:pt x="3409" y="476"/>
                    <a:pt x="1278" y="1429"/>
                  </a:cubicBezTo>
                  <a:cubicBezTo>
                    <a:pt x="0" y="2055"/>
                    <a:pt x="1303" y="3985"/>
                    <a:pt x="1303" y="398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6"/>
            <p:cNvSpPr/>
            <p:nvPr/>
          </p:nvSpPr>
          <p:spPr>
            <a:xfrm>
              <a:off x="3418075" y="3327725"/>
              <a:ext cx="196750" cy="73325"/>
            </a:xfrm>
            <a:custGeom>
              <a:avLst/>
              <a:gdLst/>
              <a:ahLst/>
              <a:cxnLst/>
              <a:rect l="l" t="t" r="r" b="b"/>
              <a:pathLst>
                <a:path w="7870" h="2933" extrusionOk="0">
                  <a:moveTo>
                    <a:pt x="7870" y="1956"/>
                  </a:moveTo>
                  <a:cubicBezTo>
                    <a:pt x="7870" y="1956"/>
                    <a:pt x="7519" y="2081"/>
                    <a:pt x="6642" y="2457"/>
                  </a:cubicBezTo>
                  <a:cubicBezTo>
                    <a:pt x="5790" y="2808"/>
                    <a:pt x="3935" y="2933"/>
                    <a:pt x="2757" y="2758"/>
                  </a:cubicBezTo>
                  <a:cubicBezTo>
                    <a:pt x="1604" y="2557"/>
                    <a:pt x="0" y="2306"/>
                    <a:pt x="326" y="1880"/>
                  </a:cubicBezTo>
                  <a:cubicBezTo>
                    <a:pt x="627" y="1454"/>
                    <a:pt x="6466" y="1"/>
                    <a:pt x="6717" y="126"/>
                  </a:cubicBezTo>
                  <a:cubicBezTo>
                    <a:pt x="6968" y="226"/>
                    <a:pt x="7870" y="1956"/>
                    <a:pt x="7870" y="195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6"/>
            <p:cNvSpPr/>
            <p:nvPr/>
          </p:nvSpPr>
          <p:spPr>
            <a:xfrm>
              <a:off x="3781475" y="4275725"/>
              <a:ext cx="291375" cy="127850"/>
            </a:xfrm>
            <a:custGeom>
              <a:avLst/>
              <a:gdLst/>
              <a:ahLst/>
              <a:cxnLst/>
              <a:rect l="l" t="t" r="r" b="b"/>
              <a:pathLst>
                <a:path w="11655" h="5114" extrusionOk="0">
                  <a:moveTo>
                    <a:pt x="11053" y="352"/>
                  </a:moveTo>
                  <a:lnTo>
                    <a:pt x="7093" y="1"/>
                  </a:lnTo>
                  <a:cubicBezTo>
                    <a:pt x="7093" y="1"/>
                    <a:pt x="4562" y="702"/>
                    <a:pt x="3083" y="928"/>
                  </a:cubicBezTo>
                  <a:cubicBezTo>
                    <a:pt x="1580" y="1128"/>
                    <a:pt x="502" y="878"/>
                    <a:pt x="151" y="1429"/>
                  </a:cubicBezTo>
                  <a:cubicBezTo>
                    <a:pt x="76" y="1504"/>
                    <a:pt x="51" y="1630"/>
                    <a:pt x="76" y="1780"/>
                  </a:cubicBezTo>
                  <a:lnTo>
                    <a:pt x="76" y="1780"/>
                  </a:lnTo>
                  <a:cubicBezTo>
                    <a:pt x="76" y="1780"/>
                    <a:pt x="76" y="1780"/>
                    <a:pt x="76" y="1780"/>
                  </a:cubicBezTo>
                  <a:cubicBezTo>
                    <a:pt x="76" y="1780"/>
                    <a:pt x="76" y="1805"/>
                    <a:pt x="76" y="1805"/>
                  </a:cubicBezTo>
                  <a:cubicBezTo>
                    <a:pt x="1" y="2582"/>
                    <a:pt x="677" y="3334"/>
                    <a:pt x="1078" y="3610"/>
                  </a:cubicBezTo>
                  <a:cubicBezTo>
                    <a:pt x="1855" y="4186"/>
                    <a:pt x="2707" y="4512"/>
                    <a:pt x="5013" y="4311"/>
                  </a:cubicBezTo>
                  <a:cubicBezTo>
                    <a:pt x="5615" y="4086"/>
                    <a:pt x="6692" y="3910"/>
                    <a:pt x="7093" y="4512"/>
                  </a:cubicBezTo>
                  <a:cubicBezTo>
                    <a:pt x="7695" y="4813"/>
                    <a:pt x="10026" y="5113"/>
                    <a:pt x="11053" y="4512"/>
                  </a:cubicBezTo>
                  <a:lnTo>
                    <a:pt x="11053" y="4011"/>
                  </a:lnTo>
                  <a:cubicBezTo>
                    <a:pt x="11655" y="3384"/>
                    <a:pt x="11053" y="352"/>
                    <a:pt x="11053" y="3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6"/>
            <p:cNvSpPr/>
            <p:nvPr/>
          </p:nvSpPr>
          <p:spPr>
            <a:xfrm>
              <a:off x="3895525" y="3326475"/>
              <a:ext cx="330850" cy="1037625"/>
            </a:xfrm>
            <a:custGeom>
              <a:avLst/>
              <a:gdLst/>
              <a:ahLst/>
              <a:cxnLst/>
              <a:rect l="l" t="t" r="r" b="b"/>
              <a:pathLst>
                <a:path w="13234" h="41505" extrusionOk="0">
                  <a:moveTo>
                    <a:pt x="12807" y="1"/>
                  </a:moveTo>
                  <a:cubicBezTo>
                    <a:pt x="13233" y="6868"/>
                    <a:pt x="7619" y="14387"/>
                    <a:pt x="7293" y="19925"/>
                  </a:cubicBezTo>
                  <a:cubicBezTo>
                    <a:pt x="6842" y="27545"/>
                    <a:pt x="6817" y="32908"/>
                    <a:pt x="6817" y="39098"/>
                  </a:cubicBezTo>
                  <a:cubicBezTo>
                    <a:pt x="6817" y="39098"/>
                    <a:pt x="1754" y="41504"/>
                    <a:pt x="1529" y="37795"/>
                  </a:cubicBezTo>
                  <a:cubicBezTo>
                    <a:pt x="777" y="25665"/>
                    <a:pt x="0" y="22482"/>
                    <a:pt x="3133" y="276"/>
                  </a:cubicBez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3812800" y="2644150"/>
              <a:ext cx="497525" cy="817700"/>
            </a:xfrm>
            <a:custGeom>
              <a:avLst/>
              <a:gdLst/>
              <a:ahLst/>
              <a:cxnLst/>
              <a:rect l="l" t="t" r="r" b="b"/>
              <a:pathLst>
                <a:path w="19901" h="32708" extrusionOk="0">
                  <a:moveTo>
                    <a:pt x="2883" y="5263"/>
                  </a:moveTo>
                  <a:cubicBezTo>
                    <a:pt x="5690" y="3860"/>
                    <a:pt x="10277" y="0"/>
                    <a:pt x="14011" y="5038"/>
                  </a:cubicBezTo>
                  <a:cubicBezTo>
                    <a:pt x="17520" y="9775"/>
                    <a:pt x="18973" y="23985"/>
                    <a:pt x="19374" y="26817"/>
                  </a:cubicBezTo>
                  <a:cubicBezTo>
                    <a:pt x="19901" y="30652"/>
                    <a:pt x="9224" y="32707"/>
                    <a:pt x="6843" y="32607"/>
                  </a:cubicBezTo>
                  <a:cubicBezTo>
                    <a:pt x="6292" y="32582"/>
                    <a:pt x="5966" y="32331"/>
                    <a:pt x="5815" y="31805"/>
                  </a:cubicBezTo>
                  <a:cubicBezTo>
                    <a:pt x="5615" y="31103"/>
                    <a:pt x="6191" y="30602"/>
                    <a:pt x="6041" y="29950"/>
                  </a:cubicBezTo>
                  <a:cubicBezTo>
                    <a:pt x="5941" y="29574"/>
                    <a:pt x="5690" y="29273"/>
                    <a:pt x="5464" y="28973"/>
                  </a:cubicBezTo>
                  <a:cubicBezTo>
                    <a:pt x="5239" y="28672"/>
                    <a:pt x="5013" y="28371"/>
                    <a:pt x="4963" y="27995"/>
                  </a:cubicBezTo>
                  <a:cubicBezTo>
                    <a:pt x="4863" y="27369"/>
                    <a:pt x="5239" y="26792"/>
                    <a:pt x="5314" y="26191"/>
                  </a:cubicBezTo>
                  <a:cubicBezTo>
                    <a:pt x="5364" y="25740"/>
                    <a:pt x="5239" y="25288"/>
                    <a:pt x="5139" y="24862"/>
                  </a:cubicBezTo>
                  <a:cubicBezTo>
                    <a:pt x="4161" y="21253"/>
                    <a:pt x="2482" y="17920"/>
                    <a:pt x="1530" y="14286"/>
                  </a:cubicBezTo>
                  <a:cubicBezTo>
                    <a:pt x="903" y="11805"/>
                    <a:pt x="1" y="7920"/>
                    <a:pt x="2031" y="5865"/>
                  </a:cubicBezTo>
                  <a:cubicBezTo>
                    <a:pt x="2231" y="5664"/>
                    <a:pt x="2582" y="5338"/>
                    <a:pt x="2883" y="526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6"/>
            <p:cNvSpPr/>
            <p:nvPr/>
          </p:nvSpPr>
          <p:spPr>
            <a:xfrm>
              <a:off x="3567200" y="2752525"/>
              <a:ext cx="406650" cy="625350"/>
            </a:xfrm>
            <a:custGeom>
              <a:avLst/>
              <a:gdLst/>
              <a:ahLst/>
              <a:cxnLst/>
              <a:rect l="l" t="t" r="r" b="b"/>
              <a:pathLst>
                <a:path w="16266" h="25014" extrusionOk="0">
                  <a:moveTo>
                    <a:pt x="10978" y="2833"/>
                  </a:moveTo>
                  <a:cubicBezTo>
                    <a:pt x="8697" y="10001"/>
                    <a:pt x="8496" y="13560"/>
                    <a:pt x="6291" y="16392"/>
                  </a:cubicBezTo>
                  <a:cubicBezTo>
                    <a:pt x="6115" y="16593"/>
                    <a:pt x="0" y="23134"/>
                    <a:pt x="0" y="23134"/>
                  </a:cubicBezTo>
                  <a:cubicBezTo>
                    <a:pt x="0" y="23134"/>
                    <a:pt x="827" y="24638"/>
                    <a:pt x="2958" y="25014"/>
                  </a:cubicBezTo>
                  <a:cubicBezTo>
                    <a:pt x="6366" y="23560"/>
                    <a:pt x="10251" y="18197"/>
                    <a:pt x="11278" y="17019"/>
                  </a:cubicBezTo>
                  <a:cubicBezTo>
                    <a:pt x="11880" y="16367"/>
                    <a:pt x="15238" y="10176"/>
                    <a:pt x="15765" y="7044"/>
                  </a:cubicBezTo>
                  <a:cubicBezTo>
                    <a:pt x="16266" y="3886"/>
                    <a:pt x="11905" y="1"/>
                    <a:pt x="10978" y="283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6"/>
            <p:cNvSpPr/>
            <p:nvPr/>
          </p:nvSpPr>
          <p:spPr>
            <a:xfrm>
              <a:off x="3483225" y="2283225"/>
              <a:ext cx="456800" cy="264450"/>
            </a:xfrm>
            <a:custGeom>
              <a:avLst/>
              <a:gdLst/>
              <a:ahLst/>
              <a:cxnLst/>
              <a:rect l="l" t="t" r="r" b="b"/>
              <a:pathLst>
                <a:path w="18272" h="10578" extrusionOk="0">
                  <a:moveTo>
                    <a:pt x="17871" y="3660"/>
                  </a:moveTo>
                  <a:lnTo>
                    <a:pt x="11530" y="1"/>
                  </a:lnTo>
                  <a:lnTo>
                    <a:pt x="828" y="6191"/>
                  </a:lnTo>
                  <a:lnTo>
                    <a:pt x="1" y="6292"/>
                  </a:lnTo>
                  <a:lnTo>
                    <a:pt x="1" y="6517"/>
                  </a:lnTo>
                  <a:cubicBezTo>
                    <a:pt x="1" y="6592"/>
                    <a:pt x="26" y="6668"/>
                    <a:pt x="126" y="6718"/>
                  </a:cubicBezTo>
                  <a:lnTo>
                    <a:pt x="6567" y="10452"/>
                  </a:lnTo>
                  <a:cubicBezTo>
                    <a:pt x="6768" y="10577"/>
                    <a:pt x="7119" y="10552"/>
                    <a:pt x="7344" y="10427"/>
                  </a:cubicBezTo>
                  <a:lnTo>
                    <a:pt x="18071" y="4237"/>
                  </a:lnTo>
                  <a:cubicBezTo>
                    <a:pt x="18196" y="4161"/>
                    <a:pt x="18272" y="4036"/>
                    <a:pt x="18246" y="3961"/>
                  </a:cubicBezTo>
                  <a:lnTo>
                    <a:pt x="18246" y="3610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6"/>
            <p:cNvSpPr/>
            <p:nvPr/>
          </p:nvSpPr>
          <p:spPr>
            <a:xfrm>
              <a:off x="3483225" y="2273850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61"/>
                  </a:moveTo>
                  <a:lnTo>
                    <a:pt x="7344" y="10451"/>
                  </a:lnTo>
                  <a:cubicBezTo>
                    <a:pt x="7119" y="10577"/>
                    <a:pt x="6768" y="10577"/>
                    <a:pt x="6567" y="10476"/>
                  </a:cubicBezTo>
                  <a:lnTo>
                    <a:pt x="1" y="6667"/>
                  </a:lnTo>
                  <a:lnTo>
                    <a:pt x="11530" y="0"/>
                  </a:lnTo>
                  <a:lnTo>
                    <a:pt x="18121" y="3810"/>
                  </a:lnTo>
                  <a:cubicBezTo>
                    <a:pt x="18322" y="3935"/>
                    <a:pt x="18297" y="4110"/>
                    <a:pt x="18071" y="4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6"/>
            <p:cNvSpPr/>
            <p:nvPr/>
          </p:nvSpPr>
          <p:spPr>
            <a:xfrm>
              <a:off x="3483225" y="2273850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61"/>
                  </a:moveTo>
                  <a:lnTo>
                    <a:pt x="7344" y="10451"/>
                  </a:lnTo>
                  <a:cubicBezTo>
                    <a:pt x="7119" y="10577"/>
                    <a:pt x="6768" y="10577"/>
                    <a:pt x="6567" y="10476"/>
                  </a:cubicBezTo>
                  <a:lnTo>
                    <a:pt x="1" y="6667"/>
                  </a:lnTo>
                  <a:lnTo>
                    <a:pt x="11530" y="0"/>
                  </a:lnTo>
                  <a:lnTo>
                    <a:pt x="18121" y="3810"/>
                  </a:lnTo>
                  <a:cubicBezTo>
                    <a:pt x="18322" y="3935"/>
                    <a:pt x="18297" y="4110"/>
                    <a:pt x="18071" y="4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6"/>
            <p:cNvSpPr/>
            <p:nvPr/>
          </p:nvSpPr>
          <p:spPr>
            <a:xfrm>
              <a:off x="3580975" y="2332725"/>
              <a:ext cx="339000" cy="196150"/>
            </a:xfrm>
            <a:custGeom>
              <a:avLst/>
              <a:gdLst/>
              <a:ahLst/>
              <a:cxnLst/>
              <a:rect l="l" t="t" r="r" b="b"/>
              <a:pathLst>
                <a:path w="13560" h="7846" extrusionOk="0">
                  <a:moveTo>
                    <a:pt x="13560" y="1805"/>
                  </a:moveTo>
                  <a:lnTo>
                    <a:pt x="3133" y="7846"/>
                  </a:lnTo>
                  <a:lnTo>
                    <a:pt x="1" y="6041"/>
                  </a:lnTo>
                  <a:lnTo>
                    <a:pt x="10452" y="1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6"/>
            <p:cNvSpPr/>
            <p:nvPr/>
          </p:nvSpPr>
          <p:spPr>
            <a:xfrm>
              <a:off x="3626725" y="2346525"/>
              <a:ext cx="110925" cy="63925"/>
            </a:xfrm>
            <a:custGeom>
              <a:avLst/>
              <a:gdLst/>
              <a:ahLst/>
              <a:cxnLst/>
              <a:rect l="l" t="t" r="r" b="b"/>
              <a:pathLst>
                <a:path w="4437" h="2557" extrusionOk="0">
                  <a:moveTo>
                    <a:pt x="4286" y="1028"/>
                  </a:moveTo>
                  <a:lnTo>
                    <a:pt x="1805" y="2456"/>
                  </a:lnTo>
                  <a:cubicBezTo>
                    <a:pt x="1654" y="2532"/>
                    <a:pt x="1454" y="2557"/>
                    <a:pt x="1328" y="2482"/>
                  </a:cubicBezTo>
                  <a:lnTo>
                    <a:pt x="125" y="1805"/>
                  </a:lnTo>
                  <a:cubicBezTo>
                    <a:pt x="0" y="1730"/>
                    <a:pt x="25" y="1604"/>
                    <a:pt x="151" y="1529"/>
                  </a:cubicBezTo>
                  <a:lnTo>
                    <a:pt x="2657" y="75"/>
                  </a:lnTo>
                  <a:cubicBezTo>
                    <a:pt x="2782" y="0"/>
                    <a:pt x="3008" y="0"/>
                    <a:pt x="3133" y="50"/>
                  </a:cubicBezTo>
                  <a:lnTo>
                    <a:pt x="4311" y="752"/>
                  </a:lnTo>
                  <a:cubicBezTo>
                    <a:pt x="4436" y="827"/>
                    <a:pt x="4436" y="953"/>
                    <a:pt x="4286" y="102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6"/>
            <p:cNvSpPr/>
            <p:nvPr/>
          </p:nvSpPr>
          <p:spPr>
            <a:xfrm>
              <a:off x="3169950" y="2040750"/>
              <a:ext cx="442375" cy="429850"/>
            </a:xfrm>
            <a:custGeom>
              <a:avLst/>
              <a:gdLst/>
              <a:ahLst/>
              <a:cxnLst/>
              <a:rect l="l" t="t" r="r" b="b"/>
              <a:pathLst>
                <a:path w="17695" h="17194" extrusionOk="0">
                  <a:moveTo>
                    <a:pt x="3810" y="953"/>
                  </a:moveTo>
                  <a:cubicBezTo>
                    <a:pt x="6692" y="2357"/>
                    <a:pt x="6943" y="10778"/>
                    <a:pt x="9148" y="12883"/>
                  </a:cubicBezTo>
                  <a:cubicBezTo>
                    <a:pt x="10376" y="14061"/>
                    <a:pt x="15339" y="13134"/>
                    <a:pt x="17043" y="13159"/>
                  </a:cubicBezTo>
                  <a:cubicBezTo>
                    <a:pt x="17695" y="14637"/>
                    <a:pt x="16792" y="16442"/>
                    <a:pt x="16792" y="16442"/>
                  </a:cubicBezTo>
                  <a:cubicBezTo>
                    <a:pt x="7344" y="16918"/>
                    <a:pt x="6216" y="17194"/>
                    <a:pt x="3810" y="12607"/>
                  </a:cubicBezTo>
                  <a:cubicBezTo>
                    <a:pt x="1930" y="9023"/>
                    <a:pt x="0" y="1"/>
                    <a:pt x="3810" y="9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6"/>
            <p:cNvSpPr/>
            <p:nvPr/>
          </p:nvSpPr>
          <p:spPr>
            <a:xfrm>
              <a:off x="3453775" y="1955550"/>
              <a:ext cx="303300" cy="409800"/>
            </a:xfrm>
            <a:custGeom>
              <a:avLst/>
              <a:gdLst/>
              <a:ahLst/>
              <a:cxnLst/>
              <a:rect l="l" t="t" r="r" b="b"/>
              <a:pathLst>
                <a:path w="12132" h="16392" extrusionOk="0">
                  <a:moveTo>
                    <a:pt x="11480" y="14161"/>
                  </a:moveTo>
                  <a:cubicBezTo>
                    <a:pt x="8948" y="12907"/>
                    <a:pt x="8397" y="11905"/>
                    <a:pt x="7169" y="10827"/>
                  </a:cubicBezTo>
                  <a:cubicBezTo>
                    <a:pt x="4963" y="8897"/>
                    <a:pt x="4111" y="1253"/>
                    <a:pt x="2282" y="276"/>
                  </a:cubicBezTo>
                  <a:cubicBezTo>
                    <a:pt x="1079" y="0"/>
                    <a:pt x="452" y="577"/>
                    <a:pt x="201" y="1579"/>
                  </a:cubicBezTo>
                  <a:cubicBezTo>
                    <a:pt x="151" y="1780"/>
                    <a:pt x="126" y="2005"/>
                    <a:pt x="101" y="2256"/>
                  </a:cubicBezTo>
                  <a:cubicBezTo>
                    <a:pt x="1" y="3509"/>
                    <a:pt x="327" y="5188"/>
                    <a:pt x="853" y="6767"/>
                  </a:cubicBezTo>
                  <a:cubicBezTo>
                    <a:pt x="1279" y="8095"/>
                    <a:pt x="1855" y="9374"/>
                    <a:pt x="2457" y="10276"/>
                  </a:cubicBezTo>
                  <a:cubicBezTo>
                    <a:pt x="2958" y="11028"/>
                    <a:pt x="3409" y="11704"/>
                    <a:pt x="3911" y="12306"/>
                  </a:cubicBezTo>
                  <a:cubicBezTo>
                    <a:pt x="5164" y="13810"/>
                    <a:pt x="6768" y="15038"/>
                    <a:pt x="10327" y="16391"/>
                  </a:cubicBezTo>
                  <a:cubicBezTo>
                    <a:pt x="10327" y="16391"/>
                    <a:pt x="12131" y="15539"/>
                    <a:pt x="11480" y="141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6"/>
            <p:cNvSpPr/>
            <p:nvPr/>
          </p:nvSpPr>
          <p:spPr>
            <a:xfrm>
              <a:off x="3706925" y="2317700"/>
              <a:ext cx="142875" cy="124075"/>
            </a:xfrm>
            <a:custGeom>
              <a:avLst/>
              <a:gdLst/>
              <a:ahLst/>
              <a:cxnLst/>
              <a:rect l="l" t="t" r="r" b="b"/>
              <a:pathLst>
                <a:path w="5715" h="4963" extrusionOk="0">
                  <a:moveTo>
                    <a:pt x="326" y="1629"/>
                  </a:moveTo>
                  <a:cubicBezTo>
                    <a:pt x="376" y="1780"/>
                    <a:pt x="877" y="2331"/>
                    <a:pt x="1303" y="2807"/>
                  </a:cubicBezTo>
                  <a:cubicBezTo>
                    <a:pt x="1755" y="3309"/>
                    <a:pt x="2431" y="4161"/>
                    <a:pt x="2657" y="3960"/>
                  </a:cubicBezTo>
                  <a:cubicBezTo>
                    <a:pt x="2882" y="3760"/>
                    <a:pt x="2456" y="2908"/>
                    <a:pt x="2456" y="2908"/>
                  </a:cubicBezTo>
                  <a:cubicBezTo>
                    <a:pt x="2456" y="2908"/>
                    <a:pt x="3760" y="4136"/>
                    <a:pt x="3985" y="4537"/>
                  </a:cubicBezTo>
                  <a:cubicBezTo>
                    <a:pt x="4211" y="4963"/>
                    <a:pt x="4085" y="3760"/>
                    <a:pt x="3760" y="3208"/>
                  </a:cubicBezTo>
                  <a:cubicBezTo>
                    <a:pt x="4587" y="4487"/>
                    <a:pt x="4787" y="4762"/>
                    <a:pt x="4837" y="4437"/>
                  </a:cubicBezTo>
                  <a:cubicBezTo>
                    <a:pt x="4912" y="4136"/>
                    <a:pt x="4211" y="2431"/>
                    <a:pt x="4311" y="2582"/>
                  </a:cubicBezTo>
                  <a:cubicBezTo>
                    <a:pt x="5263" y="4036"/>
                    <a:pt x="5639" y="4236"/>
                    <a:pt x="5539" y="3559"/>
                  </a:cubicBezTo>
                  <a:cubicBezTo>
                    <a:pt x="5439" y="2908"/>
                    <a:pt x="4511" y="1780"/>
                    <a:pt x="3935" y="1454"/>
                  </a:cubicBezTo>
                  <a:cubicBezTo>
                    <a:pt x="5614" y="2532"/>
                    <a:pt x="5714" y="2431"/>
                    <a:pt x="5313" y="1930"/>
                  </a:cubicBezTo>
                  <a:cubicBezTo>
                    <a:pt x="4887" y="1454"/>
                    <a:pt x="3359" y="276"/>
                    <a:pt x="1303" y="0"/>
                  </a:cubicBezTo>
                  <a:cubicBezTo>
                    <a:pt x="0" y="1228"/>
                    <a:pt x="326" y="1629"/>
                    <a:pt x="326" y="162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6"/>
            <p:cNvSpPr/>
            <p:nvPr/>
          </p:nvSpPr>
          <p:spPr>
            <a:xfrm>
              <a:off x="3575975" y="2368450"/>
              <a:ext cx="183600" cy="92750"/>
            </a:xfrm>
            <a:custGeom>
              <a:avLst/>
              <a:gdLst/>
              <a:ahLst/>
              <a:cxnLst/>
              <a:rect l="l" t="t" r="r" b="b"/>
              <a:pathLst>
                <a:path w="7344" h="3710" extrusionOk="0">
                  <a:moveTo>
                    <a:pt x="6667" y="2231"/>
                  </a:moveTo>
                  <a:cubicBezTo>
                    <a:pt x="6115" y="1404"/>
                    <a:pt x="5338" y="452"/>
                    <a:pt x="4361" y="176"/>
                  </a:cubicBezTo>
                  <a:cubicBezTo>
                    <a:pt x="3659" y="0"/>
                    <a:pt x="2932" y="126"/>
                    <a:pt x="2231" y="351"/>
                  </a:cubicBezTo>
                  <a:cubicBezTo>
                    <a:pt x="1704" y="527"/>
                    <a:pt x="902" y="602"/>
                    <a:pt x="376" y="853"/>
                  </a:cubicBezTo>
                  <a:cubicBezTo>
                    <a:pt x="125" y="1479"/>
                    <a:pt x="0" y="2056"/>
                    <a:pt x="0" y="2607"/>
                  </a:cubicBezTo>
                  <a:cubicBezTo>
                    <a:pt x="100" y="2657"/>
                    <a:pt x="226" y="2682"/>
                    <a:pt x="376" y="2707"/>
                  </a:cubicBezTo>
                  <a:cubicBezTo>
                    <a:pt x="927" y="2757"/>
                    <a:pt x="1529" y="2958"/>
                    <a:pt x="2105" y="2958"/>
                  </a:cubicBezTo>
                  <a:cubicBezTo>
                    <a:pt x="2481" y="2933"/>
                    <a:pt x="3108" y="3058"/>
                    <a:pt x="3459" y="2958"/>
                  </a:cubicBezTo>
                  <a:cubicBezTo>
                    <a:pt x="3308" y="3008"/>
                    <a:pt x="3158" y="3058"/>
                    <a:pt x="3133" y="3209"/>
                  </a:cubicBezTo>
                  <a:cubicBezTo>
                    <a:pt x="3108" y="3334"/>
                    <a:pt x="3208" y="3459"/>
                    <a:pt x="3333" y="3484"/>
                  </a:cubicBezTo>
                  <a:cubicBezTo>
                    <a:pt x="4186" y="3710"/>
                    <a:pt x="4937" y="2682"/>
                    <a:pt x="5439" y="2206"/>
                  </a:cubicBezTo>
                  <a:cubicBezTo>
                    <a:pt x="5389" y="2256"/>
                    <a:pt x="7343" y="3309"/>
                    <a:pt x="6667" y="223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6"/>
            <p:cNvSpPr/>
            <p:nvPr/>
          </p:nvSpPr>
          <p:spPr>
            <a:xfrm>
              <a:off x="3403025" y="1729975"/>
              <a:ext cx="146650" cy="272575"/>
            </a:xfrm>
            <a:custGeom>
              <a:avLst/>
              <a:gdLst/>
              <a:ahLst/>
              <a:cxnLst/>
              <a:rect l="l" t="t" r="r" b="b"/>
              <a:pathLst>
                <a:path w="5866" h="10903" extrusionOk="0">
                  <a:moveTo>
                    <a:pt x="4687" y="903"/>
                  </a:moveTo>
                  <a:cubicBezTo>
                    <a:pt x="4687" y="928"/>
                    <a:pt x="4713" y="928"/>
                    <a:pt x="4713" y="953"/>
                  </a:cubicBezTo>
                  <a:cubicBezTo>
                    <a:pt x="5063" y="1529"/>
                    <a:pt x="5114" y="2256"/>
                    <a:pt x="5063" y="2933"/>
                  </a:cubicBezTo>
                  <a:cubicBezTo>
                    <a:pt x="4988" y="4161"/>
                    <a:pt x="4161" y="5665"/>
                    <a:pt x="4738" y="6868"/>
                  </a:cubicBezTo>
                  <a:cubicBezTo>
                    <a:pt x="4988" y="7369"/>
                    <a:pt x="5489" y="7720"/>
                    <a:pt x="5665" y="8271"/>
                  </a:cubicBezTo>
                  <a:cubicBezTo>
                    <a:pt x="5865" y="9023"/>
                    <a:pt x="5339" y="9775"/>
                    <a:pt x="4687" y="10201"/>
                  </a:cubicBezTo>
                  <a:cubicBezTo>
                    <a:pt x="3860" y="10727"/>
                    <a:pt x="2833" y="10903"/>
                    <a:pt x="1905" y="10602"/>
                  </a:cubicBezTo>
                  <a:cubicBezTo>
                    <a:pt x="1003" y="10301"/>
                    <a:pt x="251" y="9449"/>
                    <a:pt x="151" y="8497"/>
                  </a:cubicBezTo>
                  <a:cubicBezTo>
                    <a:pt x="1" y="7344"/>
                    <a:pt x="728" y="6266"/>
                    <a:pt x="1379" y="5289"/>
                  </a:cubicBezTo>
                  <a:cubicBezTo>
                    <a:pt x="1755" y="4737"/>
                    <a:pt x="2256" y="3985"/>
                    <a:pt x="2307" y="3309"/>
                  </a:cubicBezTo>
                  <a:cubicBezTo>
                    <a:pt x="2357" y="2657"/>
                    <a:pt x="2006" y="2106"/>
                    <a:pt x="2131" y="1404"/>
                  </a:cubicBezTo>
                  <a:cubicBezTo>
                    <a:pt x="2231" y="928"/>
                    <a:pt x="2507" y="452"/>
                    <a:pt x="2983" y="251"/>
                  </a:cubicBezTo>
                  <a:cubicBezTo>
                    <a:pt x="3585" y="1"/>
                    <a:pt x="4312" y="351"/>
                    <a:pt x="4687" y="903"/>
                  </a:cubicBezTo>
                  <a:close/>
                </a:path>
              </a:pathLst>
            </a:custGeom>
            <a:solidFill>
              <a:srgbClr val="606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6"/>
            <p:cNvSpPr/>
            <p:nvPr/>
          </p:nvSpPr>
          <p:spPr>
            <a:xfrm>
              <a:off x="3322200" y="1887875"/>
              <a:ext cx="131600" cy="177975"/>
            </a:xfrm>
            <a:custGeom>
              <a:avLst/>
              <a:gdLst/>
              <a:ahLst/>
              <a:cxnLst/>
              <a:rect l="l" t="t" r="r" b="b"/>
              <a:pathLst>
                <a:path w="5264" h="7119" extrusionOk="0">
                  <a:moveTo>
                    <a:pt x="1028" y="0"/>
                  </a:moveTo>
                  <a:cubicBezTo>
                    <a:pt x="1028" y="0"/>
                    <a:pt x="1780" y="2632"/>
                    <a:pt x="51" y="3735"/>
                  </a:cubicBezTo>
                  <a:cubicBezTo>
                    <a:pt x="1" y="4386"/>
                    <a:pt x="1830" y="7118"/>
                    <a:pt x="3660" y="6642"/>
                  </a:cubicBezTo>
                  <a:cubicBezTo>
                    <a:pt x="4712" y="6366"/>
                    <a:pt x="5264" y="4863"/>
                    <a:pt x="5264" y="4863"/>
                  </a:cubicBezTo>
                  <a:cubicBezTo>
                    <a:pt x="5164" y="3910"/>
                    <a:pt x="4612" y="1905"/>
                    <a:pt x="4612" y="19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6"/>
            <p:cNvSpPr/>
            <p:nvPr/>
          </p:nvSpPr>
          <p:spPr>
            <a:xfrm>
              <a:off x="3318450" y="1686750"/>
              <a:ext cx="195500" cy="280100"/>
            </a:xfrm>
            <a:custGeom>
              <a:avLst/>
              <a:gdLst/>
              <a:ahLst/>
              <a:cxnLst/>
              <a:rect l="l" t="t" r="r" b="b"/>
              <a:pathLst>
                <a:path w="7820" h="11204" extrusionOk="0">
                  <a:moveTo>
                    <a:pt x="7344" y="2682"/>
                  </a:moveTo>
                  <a:cubicBezTo>
                    <a:pt x="7344" y="2682"/>
                    <a:pt x="7820" y="4361"/>
                    <a:pt x="7644" y="5664"/>
                  </a:cubicBezTo>
                  <a:cubicBezTo>
                    <a:pt x="7469" y="6968"/>
                    <a:pt x="7344" y="9549"/>
                    <a:pt x="6191" y="10376"/>
                  </a:cubicBezTo>
                  <a:cubicBezTo>
                    <a:pt x="5038" y="11203"/>
                    <a:pt x="3409" y="10226"/>
                    <a:pt x="2306" y="9298"/>
                  </a:cubicBezTo>
                  <a:cubicBezTo>
                    <a:pt x="1228" y="8371"/>
                    <a:pt x="50" y="6667"/>
                    <a:pt x="25" y="4612"/>
                  </a:cubicBezTo>
                  <a:cubicBezTo>
                    <a:pt x="0" y="2532"/>
                    <a:pt x="827" y="0"/>
                    <a:pt x="3810" y="125"/>
                  </a:cubicBezTo>
                  <a:cubicBezTo>
                    <a:pt x="6792" y="251"/>
                    <a:pt x="7344" y="2682"/>
                    <a:pt x="7344" y="268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6"/>
            <p:cNvSpPr/>
            <p:nvPr/>
          </p:nvSpPr>
          <p:spPr>
            <a:xfrm>
              <a:off x="3238250" y="1676100"/>
              <a:ext cx="231225" cy="354025"/>
            </a:xfrm>
            <a:custGeom>
              <a:avLst/>
              <a:gdLst/>
              <a:ahLst/>
              <a:cxnLst/>
              <a:rect l="l" t="t" r="r" b="b"/>
              <a:pathLst>
                <a:path w="9249" h="14161" extrusionOk="0">
                  <a:moveTo>
                    <a:pt x="8471" y="1855"/>
                  </a:moveTo>
                  <a:cubicBezTo>
                    <a:pt x="9248" y="2807"/>
                    <a:pt x="8872" y="3960"/>
                    <a:pt x="7920" y="4662"/>
                  </a:cubicBezTo>
                  <a:cubicBezTo>
                    <a:pt x="7469" y="4988"/>
                    <a:pt x="6918" y="5188"/>
                    <a:pt x="6466" y="5539"/>
                  </a:cubicBezTo>
                  <a:cubicBezTo>
                    <a:pt x="6015" y="5865"/>
                    <a:pt x="5639" y="6391"/>
                    <a:pt x="5715" y="6968"/>
                  </a:cubicBezTo>
                  <a:cubicBezTo>
                    <a:pt x="5790" y="7469"/>
                    <a:pt x="6241" y="7920"/>
                    <a:pt x="6116" y="8421"/>
                  </a:cubicBezTo>
                  <a:cubicBezTo>
                    <a:pt x="6015" y="8847"/>
                    <a:pt x="5564" y="9098"/>
                    <a:pt x="5489" y="9499"/>
                  </a:cubicBezTo>
                  <a:cubicBezTo>
                    <a:pt x="5389" y="9925"/>
                    <a:pt x="5715" y="10301"/>
                    <a:pt x="5915" y="10677"/>
                  </a:cubicBezTo>
                  <a:cubicBezTo>
                    <a:pt x="6266" y="11303"/>
                    <a:pt x="6266" y="12080"/>
                    <a:pt x="5965" y="12707"/>
                  </a:cubicBezTo>
                  <a:cubicBezTo>
                    <a:pt x="5263" y="14161"/>
                    <a:pt x="3484" y="14060"/>
                    <a:pt x="2231" y="13459"/>
                  </a:cubicBezTo>
                  <a:cubicBezTo>
                    <a:pt x="902" y="12832"/>
                    <a:pt x="0" y="11328"/>
                    <a:pt x="401" y="9850"/>
                  </a:cubicBezTo>
                  <a:cubicBezTo>
                    <a:pt x="602" y="9073"/>
                    <a:pt x="1128" y="8421"/>
                    <a:pt x="1379" y="7644"/>
                  </a:cubicBezTo>
                  <a:cubicBezTo>
                    <a:pt x="1730" y="6692"/>
                    <a:pt x="1629" y="5639"/>
                    <a:pt x="1679" y="4612"/>
                  </a:cubicBezTo>
                  <a:cubicBezTo>
                    <a:pt x="1805" y="2657"/>
                    <a:pt x="3258" y="501"/>
                    <a:pt x="5314" y="201"/>
                  </a:cubicBezTo>
                  <a:cubicBezTo>
                    <a:pt x="6642" y="0"/>
                    <a:pt x="7669" y="877"/>
                    <a:pt x="8471" y="1855"/>
                  </a:cubicBezTo>
                  <a:close/>
                </a:path>
              </a:pathLst>
            </a:custGeom>
            <a:solidFill>
              <a:srgbClr val="606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6"/>
            <p:cNvSpPr/>
            <p:nvPr/>
          </p:nvSpPr>
          <p:spPr>
            <a:xfrm>
              <a:off x="3400525" y="1664800"/>
              <a:ext cx="138500" cy="157925"/>
            </a:xfrm>
            <a:custGeom>
              <a:avLst/>
              <a:gdLst/>
              <a:ahLst/>
              <a:cxnLst/>
              <a:rect l="l" t="t" r="r" b="b"/>
              <a:pathLst>
                <a:path w="5540" h="6317" extrusionOk="0">
                  <a:moveTo>
                    <a:pt x="3008" y="1154"/>
                  </a:moveTo>
                  <a:cubicBezTo>
                    <a:pt x="2983" y="1154"/>
                    <a:pt x="2983" y="1129"/>
                    <a:pt x="2983" y="1129"/>
                  </a:cubicBezTo>
                  <a:cubicBezTo>
                    <a:pt x="2407" y="753"/>
                    <a:pt x="26" y="1"/>
                    <a:pt x="26" y="1229"/>
                  </a:cubicBezTo>
                  <a:cubicBezTo>
                    <a:pt x="0" y="2432"/>
                    <a:pt x="1780" y="3635"/>
                    <a:pt x="2707" y="4161"/>
                  </a:cubicBezTo>
                  <a:cubicBezTo>
                    <a:pt x="3133" y="4412"/>
                    <a:pt x="3559" y="4587"/>
                    <a:pt x="3935" y="4888"/>
                  </a:cubicBezTo>
                  <a:cubicBezTo>
                    <a:pt x="4412" y="5264"/>
                    <a:pt x="4462" y="5991"/>
                    <a:pt x="4888" y="6317"/>
                  </a:cubicBezTo>
                  <a:cubicBezTo>
                    <a:pt x="5539" y="5690"/>
                    <a:pt x="5389" y="4136"/>
                    <a:pt x="5113" y="3359"/>
                  </a:cubicBezTo>
                  <a:cubicBezTo>
                    <a:pt x="4762" y="2332"/>
                    <a:pt x="3860" y="1730"/>
                    <a:pt x="3008" y="1154"/>
                  </a:cubicBezTo>
                  <a:close/>
                </a:path>
              </a:pathLst>
            </a:custGeom>
            <a:solidFill>
              <a:srgbClr val="606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6"/>
            <p:cNvSpPr/>
            <p:nvPr/>
          </p:nvSpPr>
          <p:spPr>
            <a:xfrm>
              <a:off x="3666825" y="2171075"/>
              <a:ext cx="367825" cy="364075"/>
            </a:xfrm>
            <a:custGeom>
              <a:avLst/>
              <a:gdLst/>
              <a:ahLst/>
              <a:cxnLst/>
              <a:rect l="l" t="t" r="r" b="b"/>
              <a:pathLst>
                <a:path w="14713" h="14563" extrusionOk="0">
                  <a:moveTo>
                    <a:pt x="10727" y="8372"/>
                  </a:moveTo>
                  <a:lnTo>
                    <a:pt x="0" y="14562"/>
                  </a:lnTo>
                  <a:lnTo>
                    <a:pt x="3810" y="6592"/>
                  </a:lnTo>
                  <a:cubicBezTo>
                    <a:pt x="3935" y="6342"/>
                    <a:pt x="4186" y="6041"/>
                    <a:pt x="4386" y="5916"/>
                  </a:cubicBezTo>
                  <a:lnTo>
                    <a:pt x="14461" y="101"/>
                  </a:lnTo>
                  <a:cubicBezTo>
                    <a:pt x="14662" y="1"/>
                    <a:pt x="14712" y="101"/>
                    <a:pt x="14587" y="3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6"/>
            <p:cNvSpPr/>
            <p:nvPr/>
          </p:nvSpPr>
          <p:spPr>
            <a:xfrm>
              <a:off x="2463800" y="2917950"/>
              <a:ext cx="144150" cy="42000"/>
            </a:xfrm>
            <a:custGeom>
              <a:avLst/>
              <a:gdLst/>
              <a:ahLst/>
              <a:cxnLst/>
              <a:rect l="l" t="t" r="r" b="b"/>
              <a:pathLst>
                <a:path w="5766" h="1680" extrusionOk="0">
                  <a:moveTo>
                    <a:pt x="5765" y="1680"/>
                  </a:moveTo>
                  <a:lnTo>
                    <a:pt x="5765" y="1078"/>
                  </a:lnTo>
                  <a:cubicBezTo>
                    <a:pt x="5765" y="1078"/>
                    <a:pt x="4211" y="51"/>
                    <a:pt x="2582" y="26"/>
                  </a:cubicBezTo>
                  <a:cubicBezTo>
                    <a:pt x="953" y="1"/>
                    <a:pt x="201" y="377"/>
                    <a:pt x="126" y="577"/>
                  </a:cubicBezTo>
                  <a:cubicBezTo>
                    <a:pt x="76" y="752"/>
                    <a:pt x="1" y="1329"/>
                    <a:pt x="1" y="13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6"/>
            <p:cNvSpPr/>
            <p:nvPr/>
          </p:nvSpPr>
          <p:spPr>
            <a:xfrm>
              <a:off x="3438750" y="1953650"/>
              <a:ext cx="30100" cy="41400"/>
            </a:xfrm>
            <a:custGeom>
              <a:avLst/>
              <a:gdLst/>
              <a:ahLst/>
              <a:cxnLst/>
              <a:rect l="l" t="t" r="r" b="b"/>
              <a:pathLst>
                <a:path w="1204" h="1656" extrusionOk="0">
                  <a:moveTo>
                    <a:pt x="151" y="1"/>
                  </a:moveTo>
                  <a:cubicBezTo>
                    <a:pt x="151" y="1"/>
                    <a:pt x="0" y="1079"/>
                    <a:pt x="50" y="1254"/>
                  </a:cubicBezTo>
                  <a:cubicBezTo>
                    <a:pt x="126" y="1430"/>
                    <a:pt x="476" y="1655"/>
                    <a:pt x="476" y="1655"/>
                  </a:cubicBezTo>
                  <a:lnTo>
                    <a:pt x="1203" y="1655"/>
                  </a:lnTo>
                  <a:close/>
                </a:path>
              </a:pathLst>
            </a:custGeom>
            <a:solidFill>
              <a:srgbClr val="606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6"/>
            <p:cNvSpPr/>
            <p:nvPr/>
          </p:nvSpPr>
          <p:spPr>
            <a:xfrm>
              <a:off x="3532725" y="2051400"/>
              <a:ext cx="29475" cy="211800"/>
            </a:xfrm>
            <a:custGeom>
              <a:avLst/>
              <a:gdLst/>
              <a:ahLst/>
              <a:cxnLst/>
              <a:rect l="l" t="t" r="r" b="b"/>
              <a:pathLst>
                <a:path w="1179" h="8472" extrusionOk="0">
                  <a:moveTo>
                    <a:pt x="1129" y="3008"/>
                  </a:moveTo>
                  <a:cubicBezTo>
                    <a:pt x="1078" y="1555"/>
                    <a:pt x="828" y="627"/>
                    <a:pt x="552" y="1"/>
                  </a:cubicBezTo>
                  <a:cubicBezTo>
                    <a:pt x="552" y="176"/>
                    <a:pt x="577" y="352"/>
                    <a:pt x="577" y="527"/>
                  </a:cubicBezTo>
                  <a:cubicBezTo>
                    <a:pt x="652" y="2432"/>
                    <a:pt x="327" y="5239"/>
                    <a:pt x="1" y="7494"/>
                  </a:cubicBezTo>
                  <a:cubicBezTo>
                    <a:pt x="251" y="7845"/>
                    <a:pt x="502" y="8171"/>
                    <a:pt x="753" y="8472"/>
                  </a:cubicBezTo>
                  <a:cubicBezTo>
                    <a:pt x="1003" y="6567"/>
                    <a:pt x="1179" y="4512"/>
                    <a:pt x="1129" y="3008"/>
                  </a:cubicBezTo>
                  <a:close/>
                </a:path>
              </a:pathLst>
            </a:custGeom>
            <a:solidFill>
              <a:srgbClr val="EABD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6"/>
            <p:cNvSpPr/>
            <p:nvPr/>
          </p:nvSpPr>
          <p:spPr>
            <a:xfrm>
              <a:off x="2889875" y="2349025"/>
              <a:ext cx="43875" cy="235000"/>
            </a:xfrm>
            <a:custGeom>
              <a:avLst/>
              <a:gdLst/>
              <a:ahLst/>
              <a:cxnLst/>
              <a:rect l="l" t="t" r="r" b="b"/>
              <a:pathLst>
                <a:path w="1755" h="9400" extrusionOk="0">
                  <a:moveTo>
                    <a:pt x="1304" y="1"/>
                  </a:moveTo>
                  <a:cubicBezTo>
                    <a:pt x="1304" y="2206"/>
                    <a:pt x="602" y="5790"/>
                    <a:pt x="0" y="8472"/>
                  </a:cubicBezTo>
                  <a:cubicBezTo>
                    <a:pt x="251" y="8798"/>
                    <a:pt x="476" y="9123"/>
                    <a:pt x="702" y="9399"/>
                  </a:cubicBezTo>
                  <a:cubicBezTo>
                    <a:pt x="1228" y="6818"/>
                    <a:pt x="1755" y="3810"/>
                    <a:pt x="1705" y="2006"/>
                  </a:cubicBezTo>
                  <a:cubicBezTo>
                    <a:pt x="1654" y="1153"/>
                    <a:pt x="1504" y="502"/>
                    <a:pt x="1304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6"/>
            <p:cNvSpPr/>
            <p:nvPr/>
          </p:nvSpPr>
          <p:spPr>
            <a:xfrm>
              <a:off x="2894250" y="1685500"/>
              <a:ext cx="68325" cy="224950"/>
            </a:xfrm>
            <a:custGeom>
              <a:avLst/>
              <a:gdLst/>
              <a:ahLst/>
              <a:cxnLst/>
              <a:rect l="l" t="t" r="r" b="b"/>
              <a:pathLst>
                <a:path w="2733" h="8998" extrusionOk="0">
                  <a:moveTo>
                    <a:pt x="2733" y="8998"/>
                  </a:moveTo>
                  <a:lnTo>
                    <a:pt x="1" y="7419"/>
                  </a:lnTo>
                  <a:lnTo>
                    <a:pt x="1" y="0"/>
                  </a:lnTo>
                  <a:lnTo>
                    <a:pt x="2733" y="1579"/>
                  </a:ln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6"/>
            <p:cNvSpPr/>
            <p:nvPr/>
          </p:nvSpPr>
          <p:spPr>
            <a:xfrm>
              <a:off x="2787100" y="1553275"/>
              <a:ext cx="67700" cy="295150"/>
            </a:xfrm>
            <a:custGeom>
              <a:avLst/>
              <a:gdLst/>
              <a:ahLst/>
              <a:cxnLst/>
              <a:rect l="l" t="t" r="r" b="b"/>
              <a:pathLst>
                <a:path w="2708" h="11806" extrusionOk="0">
                  <a:moveTo>
                    <a:pt x="2708" y="11805"/>
                  </a:moveTo>
                  <a:lnTo>
                    <a:pt x="1" y="10226"/>
                  </a:lnTo>
                  <a:lnTo>
                    <a:pt x="1" y="1"/>
                  </a:lnTo>
                  <a:lnTo>
                    <a:pt x="2708" y="1580"/>
                  </a:lnTo>
                  <a:close/>
                </a:path>
              </a:pathLst>
            </a:custGeom>
            <a:solidFill>
              <a:srgbClr val="2B3B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6"/>
            <p:cNvSpPr/>
            <p:nvPr/>
          </p:nvSpPr>
          <p:spPr>
            <a:xfrm>
              <a:off x="3002025" y="1557050"/>
              <a:ext cx="68325" cy="415425"/>
            </a:xfrm>
            <a:custGeom>
              <a:avLst/>
              <a:gdLst/>
              <a:ahLst/>
              <a:cxnLst/>
              <a:rect l="l" t="t" r="r" b="b"/>
              <a:pathLst>
                <a:path w="2733" h="16617" extrusionOk="0">
                  <a:moveTo>
                    <a:pt x="2732" y="16617"/>
                  </a:moveTo>
                  <a:lnTo>
                    <a:pt x="1" y="15063"/>
                  </a:lnTo>
                  <a:lnTo>
                    <a:pt x="1" y="0"/>
                  </a:lnTo>
                  <a:lnTo>
                    <a:pt x="2732" y="157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6"/>
            <p:cNvSpPr/>
            <p:nvPr/>
          </p:nvSpPr>
          <p:spPr>
            <a:xfrm>
              <a:off x="3812175" y="1713050"/>
              <a:ext cx="173600" cy="189250"/>
            </a:xfrm>
            <a:custGeom>
              <a:avLst/>
              <a:gdLst/>
              <a:ahLst/>
              <a:cxnLst/>
              <a:rect l="l" t="t" r="r" b="b"/>
              <a:pathLst>
                <a:path w="6944" h="7570" extrusionOk="0">
                  <a:moveTo>
                    <a:pt x="6943" y="2206"/>
                  </a:moveTo>
                  <a:lnTo>
                    <a:pt x="6943" y="2206"/>
                  </a:lnTo>
                  <a:cubicBezTo>
                    <a:pt x="6943" y="1680"/>
                    <a:pt x="6592" y="1179"/>
                    <a:pt x="5916" y="803"/>
                  </a:cubicBezTo>
                  <a:cubicBezTo>
                    <a:pt x="4562" y="1"/>
                    <a:pt x="2357" y="1"/>
                    <a:pt x="1028" y="778"/>
                  </a:cubicBezTo>
                  <a:cubicBezTo>
                    <a:pt x="327" y="1179"/>
                    <a:pt x="1" y="1680"/>
                    <a:pt x="1" y="2206"/>
                  </a:cubicBezTo>
                  <a:lnTo>
                    <a:pt x="1" y="5364"/>
                  </a:lnTo>
                  <a:lnTo>
                    <a:pt x="1" y="5364"/>
                  </a:lnTo>
                  <a:lnTo>
                    <a:pt x="1" y="5364"/>
                  </a:lnTo>
                  <a:cubicBezTo>
                    <a:pt x="1" y="5866"/>
                    <a:pt x="352" y="6392"/>
                    <a:pt x="1028" y="6768"/>
                  </a:cubicBezTo>
                  <a:cubicBezTo>
                    <a:pt x="2382" y="7570"/>
                    <a:pt x="4587" y="7570"/>
                    <a:pt x="5941" y="6793"/>
                  </a:cubicBezTo>
                  <a:cubicBezTo>
                    <a:pt x="6617" y="6392"/>
                    <a:pt x="6943" y="5891"/>
                    <a:pt x="6943" y="5364"/>
                  </a:cubicBezTo>
                  <a:lnTo>
                    <a:pt x="6943" y="5364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6"/>
            <p:cNvSpPr/>
            <p:nvPr/>
          </p:nvSpPr>
          <p:spPr>
            <a:xfrm>
              <a:off x="3684350" y="1236250"/>
              <a:ext cx="418575" cy="562675"/>
            </a:xfrm>
            <a:custGeom>
              <a:avLst/>
              <a:gdLst/>
              <a:ahLst/>
              <a:cxnLst/>
              <a:rect l="l" t="t" r="r" b="b"/>
              <a:pathLst>
                <a:path w="16743" h="22507" extrusionOk="0">
                  <a:moveTo>
                    <a:pt x="14813" y="14236"/>
                  </a:moveTo>
                  <a:cubicBezTo>
                    <a:pt x="15264" y="13509"/>
                    <a:pt x="15715" y="12757"/>
                    <a:pt x="15991" y="11930"/>
                  </a:cubicBezTo>
                  <a:cubicBezTo>
                    <a:pt x="16392" y="10727"/>
                    <a:pt x="16643" y="9474"/>
                    <a:pt x="16693" y="8221"/>
                  </a:cubicBezTo>
                  <a:cubicBezTo>
                    <a:pt x="16743" y="5790"/>
                    <a:pt x="15866" y="3358"/>
                    <a:pt x="13610" y="1805"/>
                  </a:cubicBezTo>
                  <a:cubicBezTo>
                    <a:pt x="13435" y="1704"/>
                    <a:pt x="13259" y="1604"/>
                    <a:pt x="13059" y="1504"/>
                  </a:cubicBezTo>
                  <a:cubicBezTo>
                    <a:pt x="10978" y="526"/>
                    <a:pt x="6743" y="0"/>
                    <a:pt x="3585" y="2231"/>
                  </a:cubicBezTo>
                  <a:cubicBezTo>
                    <a:pt x="1831" y="2957"/>
                    <a:pt x="1" y="5940"/>
                    <a:pt x="627" y="9248"/>
                  </a:cubicBezTo>
                  <a:cubicBezTo>
                    <a:pt x="1003" y="11278"/>
                    <a:pt x="1755" y="13283"/>
                    <a:pt x="2908" y="15063"/>
                  </a:cubicBezTo>
                  <a:cubicBezTo>
                    <a:pt x="4011" y="16792"/>
                    <a:pt x="4913" y="18371"/>
                    <a:pt x="5239" y="20376"/>
                  </a:cubicBezTo>
                  <a:lnTo>
                    <a:pt x="5264" y="20476"/>
                  </a:lnTo>
                  <a:cubicBezTo>
                    <a:pt x="5189" y="20953"/>
                    <a:pt x="5515" y="21454"/>
                    <a:pt x="6242" y="21830"/>
                  </a:cubicBezTo>
                  <a:cubicBezTo>
                    <a:pt x="7545" y="22481"/>
                    <a:pt x="9675" y="22506"/>
                    <a:pt x="10978" y="21830"/>
                  </a:cubicBezTo>
                  <a:cubicBezTo>
                    <a:pt x="11680" y="21454"/>
                    <a:pt x="12006" y="20953"/>
                    <a:pt x="11931" y="20451"/>
                  </a:cubicBezTo>
                  <a:cubicBezTo>
                    <a:pt x="12257" y="18772"/>
                    <a:pt x="12983" y="17318"/>
                    <a:pt x="13861" y="15815"/>
                  </a:cubicBezTo>
                  <a:cubicBezTo>
                    <a:pt x="14161" y="15263"/>
                    <a:pt x="14487" y="14762"/>
                    <a:pt x="14813" y="142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6"/>
            <p:cNvSpPr/>
            <p:nvPr/>
          </p:nvSpPr>
          <p:spPr>
            <a:xfrm>
              <a:off x="3829100" y="1415900"/>
              <a:ext cx="147275" cy="347400"/>
            </a:xfrm>
            <a:custGeom>
              <a:avLst/>
              <a:gdLst/>
              <a:ahLst/>
              <a:cxnLst/>
              <a:rect l="l" t="t" r="r" b="b"/>
              <a:pathLst>
                <a:path w="5891" h="13896" extrusionOk="0">
                  <a:moveTo>
                    <a:pt x="278" y="1"/>
                  </a:moveTo>
                  <a:cubicBezTo>
                    <a:pt x="253" y="1"/>
                    <a:pt x="227" y="3"/>
                    <a:pt x="201" y="7"/>
                  </a:cubicBezTo>
                  <a:cubicBezTo>
                    <a:pt x="76" y="57"/>
                    <a:pt x="0" y="208"/>
                    <a:pt x="0" y="333"/>
                  </a:cubicBezTo>
                  <a:lnTo>
                    <a:pt x="1329" y="12614"/>
                  </a:lnTo>
                  <a:cubicBezTo>
                    <a:pt x="1352" y="12774"/>
                    <a:pt x="1479" y="12893"/>
                    <a:pt x="1616" y="12893"/>
                  </a:cubicBezTo>
                  <a:cubicBezTo>
                    <a:pt x="1629" y="12893"/>
                    <a:pt x="1642" y="12891"/>
                    <a:pt x="1655" y="12889"/>
                  </a:cubicBezTo>
                  <a:cubicBezTo>
                    <a:pt x="1830" y="12864"/>
                    <a:pt x="1955" y="12714"/>
                    <a:pt x="1930" y="12564"/>
                  </a:cubicBezTo>
                  <a:lnTo>
                    <a:pt x="752" y="1561"/>
                  </a:lnTo>
                  <a:lnTo>
                    <a:pt x="1529" y="2789"/>
                  </a:lnTo>
                  <a:cubicBezTo>
                    <a:pt x="1580" y="2874"/>
                    <a:pt x="1678" y="2925"/>
                    <a:pt x="1782" y="2925"/>
                  </a:cubicBezTo>
                  <a:cubicBezTo>
                    <a:pt x="1831" y="2925"/>
                    <a:pt x="1882" y="2913"/>
                    <a:pt x="1930" y="2889"/>
                  </a:cubicBezTo>
                  <a:lnTo>
                    <a:pt x="2933" y="2313"/>
                  </a:lnTo>
                  <a:lnTo>
                    <a:pt x="3785" y="4067"/>
                  </a:lnTo>
                  <a:cubicBezTo>
                    <a:pt x="3841" y="4180"/>
                    <a:pt x="3954" y="4236"/>
                    <a:pt x="4070" y="4236"/>
                  </a:cubicBezTo>
                  <a:cubicBezTo>
                    <a:pt x="4109" y="4236"/>
                    <a:pt x="4148" y="4230"/>
                    <a:pt x="4186" y="4218"/>
                  </a:cubicBezTo>
                  <a:lnTo>
                    <a:pt x="5213" y="3817"/>
                  </a:lnTo>
                  <a:lnTo>
                    <a:pt x="3710" y="13541"/>
                  </a:lnTo>
                  <a:cubicBezTo>
                    <a:pt x="3685" y="13691"/>
                    <a:pt x="3785" y="13867"/>
                    <a:pt x="3960" y="13892"/>
                  </a:cubicBezTo>
                  <a:cubicBezTo>
                    <a:pt x="3973" y="13894"/>
                    <a:pt x="3986" y="13895"/>
                    <a:pt x="3999" y="13895"/>
                  </a:cubicBezTo>
                  <a:cubicBezTo>
                    <a:pt x="4140" y="13895"/>
                    <a:pt x="4288" y="13777"/>
                    <a:pt x="4311" y="13616"/>
                  </a:cubicBezTo>
                  <a:lnTo>
                    <a:pt x="5890" y="3391"/>
                  </a:lnTo>
                  <a:cubicBezTo>
                    <a:pt x="5890" y="3290"/>
                    <a:pt x="5865" y="3190"/>
                    <a:pt x="5765" y="3115"/>
                  </a:cubicBezTo>
                  <a:cubicBezTo>
                    <a:pt x="5716" y="3066"/>
                    <a:pt x="5647" y="3039"/>
                    <a:pt x="5577" y="3039"/>
                  </a:cubicBezTo>
                  <a:cubicBezTo>
                    <a:pt x="5538" y="3039"/>
                    <a:pt x="5500" y="3047"/>
                    <a:pt x="5464" y="3065"/>
                  </a:cubicBezTo>
                  <a:lnTo>
                    <a:pt x="4211" y="3566"/>
                  </a:lnTo>
                  <a:lnTo>
                    <a:pt x="3334" y="1761"/>
                  </a:lnTo>
                  <a:cubicBezTo>
                    <a:pt x="3309" y="1686"/>
                    <a:pt x="3234" y="1636"/>
                    <a:pt x="3158" y="1611"/>
                  </a:cubicBezTo>
                  <a:cubicBezTo>
                    <a:pt x="3127" y="1601"/>
                    <a:pt x="3092" y="1595"/>
                    <a:pt x="3056" y="1595"/>
                  </a:cubicBezTo>
                  <a:cubicBezTo>
                    <a:pt x="3004" y="1595"/>
                    <a:pt x="2952" y="1607"/>
                    <a:pt x="2908" y="1636"/>
                  </a:cubicBezTo>
                  <a:lnTo>
                    <a:pt x="1880" y="2213"/>
                  </a:lnTo>
                  <a:lnTo>
                    <a:pt x="577" y="132"/>
                  </a:lnTo>
                  <a:cubicBezTo>
                    <a:pt x="515" y="49"/>
                    <a:pt x="401" y="1"/>
                    <a:pt x="2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6"/>
            <p:cNvSpPr/>
            <p:nvPr/>
          </p:nvSpPr>
          <p:spPr>
            <a:xfrm>
              <a:off x="4911800" y="2335875"/>
              <a:ext cx="154175" cy="199900"/>
            </a:xfrm>
            <a:custGeom>
              <a:avLst/>
              <a:gdLst/>
              <a:ahLst/>
              <a:cxnLst/>
              <a:rect l="l" t="t" r="r" b="b"/>
              <a:pathLst>
                <a:path w="6167" h="7996" extrusionOk="0">
                  <a:moveTo>
                    <a:pt x="6166" y="5965"/>
                  </a:moveTo>
                  <a:cubicBezTo>
                    <a:pt x="5765" y="6291"/>
                    <a:pt x="5364" y="6567"/>
                    <a:pt x="4938" y="6792"/>
                  </a:cubicBezTo>
                  <a:cubicBezTo>
                    <a:pt x="2883" y="7995"/>
                    <a:pt x="1054" y="7845"/>
                    <a:pt x="1" y="6617"/>
                  </a:cubicBezTo>
                  <a:lnTo>
                    <a:pt x="4938" y="0"/>
                  </a:ln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6"/>
            <p:cNvSpPr/>
            <p:nvPr/>
          </p:nvSpPr>
          <p:spPr>
            <a:xfrm>
              <a:off x="5035250" y="2117825"/>
              <a:ext cx="148525" cy="367200"/>
            </a:xfrm>
            <a:custGeom>
              <a:avLst/>
              <a:gdLst/>
              <a:ahLst/>
              <a:cxnLst/>
              <a:rect l="l" t="t" r="r" b="b"/>
              <a:pathLst>
                <a:path w="5941" h="14688" extrusionOk="0">
                  <a:moveTo>
                    <a:pt x="5940" y="5289"/>
                  </a:moveTo>
                  <a:cubicBezTo>
                    <a:pt x="5940" y="8572"/>
                    <a:pt x="3910" y="12482"/>
                    <a:pt x="1228" y="14687"/>
                  </a:cubicBezTo>
                  <a:lnTo>
                    <a:pt x="0" y="8722"/>
                  </a:lnTo>
                  <a:lnTo>
                    <a:pt x="0" y="1905"/>
                  </a:lnTo>
                  <a:cubicBezTo>
                    <a:pt x="3284" y="0"/>
                    <a:pt x="5940" y="1529"/>
                    <a:pt x="5940" y="52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6"/>
            <p:cNvSpPr/>
            <p:nvPr/>
          </p:nvSpPr>
          <p:spPr>
            <a:xfrm>
              <a:off x="4887375" y="2165450"/>
              <a:ext cx="147900" cy="335850"/>
            </a:xfrm>
            <a:custGeom>
              <a:avLst/>
              <a:gdLst/>
              <a:ahLst/>
              <a:cxnLst/>
              <a:rect l="l" t="t" r="r" b="b"/>
              <a:pathLst>
                <a:path w="5916" h="13434" extrusionOk="0">
                  <a:moveTo>
                    <a:pt x="5915" y="0"/>
                  </a:moveTo>
                  <a:lnTo>
                    <a:pt x="5915" y="6817"/>
                  </a:lnTo>
                  <a:lnTo>
                    <a:pt x="978" y="13434"/>
                  </a:lnTo>
                  <a:cubicBezTo>
                    <a:pt x="351" y="12707"/>
                    <a:pt x="0" y="11629"/>
                    <a:pt x="0" y="10226"/>
                  </a:cubicBezTo>
                  <a:cubicBezTo>
                    <a:pt x="0" y="6466"/>
                    <a:pt x="2657" y="1880"/>
                    <a:pt x="5915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6"/>
            <p:cNvSpPr/>
            <p:nvPr/>
          </p:nvSpPr>
          <p:spPr>
            <a:xfrm>
              <a:off x="2358550" y="1805800"/>
              <a:ext cx="286975" cy="212425"/>
            </a:xfrm>
            <a:custGeom>
              <a:avLst/>
              <a:gdLst/>
              <a:ahLst/>
              <a:cxnLst/>
              <a:rect l="l" t="t" r="r" b="b"/>
              <a:pathLst>
                <a:path w="11479" h="8497" extrusionOk="0">
                  <a:moveTo>
                    <a:pt x="1328" y="3960"/>
                  </a:moveTo>
                  <a:cubicBezTo>
                    <a:pt x="0" y="6166"/>
                    <a:pt x="1228" y="8221"/>
                    <a:pt x="3810" y="8371"/>
                  </a:cubicBezTo>
                  <a:cubicBezTo>
                    <a:pt x="6291" y="8496"/>
                    <a:pt x="8998" y="6642"/>
                    <a:pt x="10251" y="4612"/>
                  </a:cubicBezTo>
                  <a:cubicBezTo>
                    <a:pt x="11003" y="3409"/>
                    <a:pt x="11479" y="1228"/>
                    <a:pt x="10000" y="326"/>
                  </a:cubicBezTo>
                  <a:cubicBezTo>
                    <a:pt x="9524" y="25"/>
                    <a:pt x="8947" y="0"/>
                    <a:pt x="8396" y="25"/>
                  </a:cubicBezTo>
                  <a:cubicBezTo>
                    <a:pt x="5689" y="201"/>
                    <a:pt x="2757" y="1554"/>
                    <a:pt x="1328" y="39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6"/>
            <p:cNvSpPr/>
            <p:nvPr/>
          </p:nvSpPr>
          <p:spPr>
            <a:xfrm>
              <a:off x="4134250" y="1667950"/>
              <a:ext cx="106525" cy="97150"/>
            </a:xfrm>
            <a:custGeom>
              <a:avLst/>
              <a:gdLst/>
              <a:ahLst/>
              <a:cxnLst/>
              <a:rect l="l" t="t" r="r" b="b"/>
              <a:pathLst>
                <a:path w="4261" h="3886" extrusionOk="0">
                  <a:moveTo>
                    <a:pt x="2130" y="25"/>
                  </a:moveTo>
                  <a:cubicBezTo>
                    <a:pt x="2331" y="0"/>
                    <a:pt x="2531" y="25"/>
                    <a:pt x="2757" y="101"/>
                  </a:cubicBezTo>
                  <a:cubicBezTo>
                    <a:pt x="4261" y="577"/>
                    <a:pt x="3935" y="2657"/>
                    <a:pt x="2882" y="3434"/>
                  </a:cubicBezTo>
                  <a:cubicBezTo>
                    <a:pt x="2256" y="3885"/>
                    <a:pt x="1579" y="3710"/>
                    <a:pt x="1053" y="3183"/>
                  </a:cubicBezTo>
                  <a:cubicBezTo>
                    <a:pt x="0" y="2181"/>
                    <a:pt x="777" y="151"/>
                    <a:pt x="2130" y="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95B8EEF-0C9C-C23F-8F23-49255B7C0D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65096" y="3633455"/>
            <a:ext cx="899249" cy="8992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A1D416-240F-FC17-4048-B2B8BB0F7D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643121" y="3584932"/>
            <a:ext cx="838201" cy="99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2">
            <a:extLst>
              <a:ext uri="{FF2B5EF4-FFF2-40B4-BE49-F238E27FC236}">
                <a16:creationId xmlns:a16="http://schemas.microsoft.com/office/drawing/2014/main" id="{AA283361-850D-4B43-BEA2-EF34CFF3109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1887" y="125329"/>
            <a:ext cx="8737229" cy="451401"/>
          </a:xfrm>
          <a:prstGeom prst="rect">
            <a:avLst/>
          </a:prstGeom>
        </p:spPr>
        <p:txBody>
          <a:bodyPr vert="horz" wrap="square" lIns="0" tIns="58415" rIns="0" bIns="0" rtlCol="0">
            <a:spAutoFit/>
          </a:bodyPr>
          <a:lstStyle/>
          <a:p>
            <a:pPr marL="12859"/>
            <a:r>
              <a:rPr lang="en-US" spc="-15" dirty="0" err="1"/>
              <a:t>Perpres</a:t>
            </a:r>
            <a:r>
              <a:rPr lang="en-US" spc="-15" dirty="0"/>
              <a:t> 39/2019:</a:t>
            </a:r>
            <a:r>
              <a:rPr spc="-68" dirty="0">
                <a:latin typeface="Times New Roman"/>
                <a:cs typeface="Times New Roman"/>
              </a:rPr>
              <a:t> </a:t>
            </a:r>
            <a:r>
              <a:rPr lang="en-US" spc="-15" dirty="0"/>
              <a:t>SDI </a:t>
            </a:r>
            <a:r>
              <a:rPr lang="en-US" spc="-15" dirty="0" err="1"/>
              <a:t>sebagai</a:t>
            </a:r>
            <a:r>
              <a:rPr lang="en-US" spc="-15" dirty="0"/>
              <a:t> </a:t>
            </a:r>
            <a:r>
              <a:rPr lang="en-US" spc="-15" dirty="0" err="1"/>
              <a:t>pendukung</a:t>
            </a:r>
            <a:r>
              <a:rPr lang="en-US" spc="-15" dirty="0"/>
              <a:t> </a:t>
            </a:r>
            <a:r>
              <a:rPr lang="en-US" spc="-15" dirty="0" err="1"/>
              <a:t>Perpres</a:t>
            </a:r>
            <a:r>
              <a:rPr lang="en-US" spc="-15" dirty="0"/>
              <a:t> 95/2018: SPBE </a:t>
            </a:r>
            <a:endParaRPr spc="-15" dirty="0"/>
          </a:p>
        </p:txBody>
      </p:sp>
      <p:sp>
        <p:nvSpPr>
          <p:cNvPr id="40" name="object 5">
            <a:extLst>
              <a:ext uri="{FF2B5EF4-FFF2-40B4-BE49-F238E27FC236}">
                <a16:creationId xmlns:a16="http://schemas.microsoft.com/office/drawing/2014/main" id="{C8B724E3-EFF1-450C-BB38-8170505665ED}"/>
              </a:ext>
            </a:extLst>
          </p:cNvPr>
          <p:cNvSpPr/>
          <p:nvPr/>
        </p:nvSpPr>
        <p:spPr>
          <a:xfrm>
            <a:off x="236032" y="3325149"/>
            <a:ext cx="3814286" cy="1514475"/>
          </a:xfrm>
          <a:custGeom>
            <a:avLst/>
            <a:gdLst/>
            <a:ahLst/>
            <a:cxnLst/>
            <a:rect l="l" t="t" r="r" b="b"/>
            <a:pathLst>
              <a:path w="5085715" h="2019300">
                <a:moveTo>
                  <a:pt x="0" y="2019299"/>
                </a:moveTo>
                <a:lnTo>
                  <a:pt x="5085587" y="2019299"/>
                </a:lnTo>
                <a:lnTo>
                  <a:pt x="5085587" y="0"/>
                </a:lnTo>
                <a:lnTo>
                  <a:pt x="0" y="0"/>
                </a:lnTo>
                <a:lnTo>
                  <a:pt x="0" y="2019299"/>
                </a:lnTo>
                <a:close/>
              </a:path>
            </a:pathLst>
          </a:custGeom>
          <a:ln w="12191">
            <a:solidFill>
              <a:srgbClr val="ED7C30"/>
            </a:solidFill>
          </a:ln>
        </p:spPr>
        <p:txBody>
          <a:bodyPr wrap="square" lIns="0" tIns="0" rIns="0" bIns="0" rtlCol="0"/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7">
            <a:extLst>
              <a:ext uri="{FF2B5EF4-FFF2-40B4-BE49-F238E27FC236}">
                <a16:creationId xmlns:a16="http://schemas.microsoft.com/office/drawing/2014/main" id="{CC334ACD-8B85-4C36-A8C8-EA73A69D9697}"/>
              </a:ext>
            </a:extLst>
          </p:cNvPr>
          <p:cNvSpPr/>
          <p:nvPr/>
        </p:nvSpPr>
        <p:spPr>
          <a:xfrm>
            <a:off x="224030" y="3143984"/>
            <a:ext cx="1099661" cy="363855"/>
          </a:xfrm>
          <a:custGeom>
            <a:avLst/>
            <a:gdLst/>
            <a:ahLst/>
            <a:cxnLst/>
            <a:rect l="l" t="t" r="r" b="b"/>
            <a:pathLst>
              <a:path w="1466214" h="485139">
                <a:moveTo>
                  <a:pt x="1223771" y="0"/>
                </a:moveTo>
                <a:lnTo>
                  <a:pt x="0" y="0"/>
                </a:lnTo>
                <a:lnTo>
                  <a:pt x="0" y="484631"/>
                </a:lnTo>
                <a:lnTo>
                  <a:pt x="1223771" y="484631"/>
                </a:lnTo>
                <a:lnTo>
                  <a:pt x="1466087" y="242315"/>
                </a:lnTo>
                <a:lnTo>
                  <a:pt x="1223771" y="0"/>
                </a:lnTo>
                <a:close/>
              </a:path>
            </a:pathLst>
          </a:custGeom>
          <a:solidFill>
            <a:srgbClr val="ED7C30"/>
          </a:solidFill>
        </p:spPr>
        <p:txBody>
          <a:bodyPr wrap="square" lIns="0" tIns="0" rIns="0" bIns="0" rtlCol="0"/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9">
            <a:extLst>
              <a:ext uri="{FF2B5EF4-FFF2-40B4-BE49-F238E27FC236}">
                <a16:creationId xmlns:a16="http://schemas.microsoft.com/office/drawing/2014/main" id="{807635B8-2A53-4F97-BF25-38FA423278D0}"/>
              </a:ext>
            </a:extLst>
          </p:cNvPr>
          <p:cNvSpPr txBox="1"/>
          <p:nvPr/>
        </p:nvSpPr>
        <p:spPr>
          <a:xfrm>
            <a:off x="396295" y="3229458"/>
            <a:ext cx="587693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Ma</a:t>
            </a:r>
            <a:r>
              <a:rPr sz="1350" b="1" spc="-19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350" b="1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3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4" name="object 11">
            <a:extLst>
              <a:ext uri="{FF2B5EF4-FFF2-40B4-BE49-F238E27FC236}">
                <a16:creationId xmlns:a16="http://schemas.microsoft.com/office/drawing/2014/main" id="{F4F01DE8-8463-46E2-B215-DBC904FED37B}"/>
              </a:ext>
            </a:extLst>
          </p:cNvPr>
          <p:cNvSpPr/>
          <p:nvPr/>
        </p:nvSpPr>
        <p:spPr>
          <a:xfrm>
            <a:off x="4647439" y="961901"/>
            <a:ext cx="4145756" cy="4044117"/>
          </a:xfrm>
          <a:custGeom>
            <a:avLst/>
            <a:gdLst/>
            <a:ahLst/>
            <a:cxnLst/>
            <a:rect l="l" t="t" r="r" b="b"/>
            <a:pathLst>
              <a:path w="5527675" h="5119370">
                <a:moveTo>
                  <a:pt x="0" y="5119115"/>
                </a:moveTo>
                <a:lnTo>
                  <a:pt x="5527547" y="5119115"/>
                </a:lnTo>
                <a:lnTo>
                  <a:pt x="5527547" y="0"/>
                </a:lnTo>
                <a:lnTo>
                  <a:pt x="0" y="0"/>
                </a:lnTo>
                <a:lnTo>
                  <a:pt x="0" y="5119115"/>
                </a:lnTo>
                <a:close/>
              </a:path>
            </a:pathLst>
          </a:custGeom>
          <a:ln w="12191">
            <a:solidFill>
              <a:srgbClr val="ED7C30"/>
            </a:solidFill>
          </a:ln>
        </p:spPr>
        <p:txBody>
          <a:bodyPr wrap="square" lIns="0" tIns="0" rIns="0" bIns="0" rtlCol="0"/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3">
            <a:extLst>
              <a:ext uri="{FF2B5EF4-FFF2-40B4-BE49-F238E27FC236}">
                <a16:creationId xmlns:a16="http://schemas.microsoft.com/office/drawing/2014/main" id="{F90FB602-3248-43B1-8ABE-5E6BD62AFD26}"/>
              </a:ext>
            </a:extLst>
          </p:cNvPr>
          <p:cNvSpPr/>
          <p:nvPr/>
        </p:nvSpPr>
        <p:spPr>
          <a:xfrm>
            <a:off x="4635438" y="780737"/>
            <a:ext cx="1099661" cy="363855"/>
          </a:xfrm>
          <a:custGeom>
            <a:avLst/>
            <a:gdLst/>
            <a:ahLst/>
            <a:cxnLst/>
            <a:rect l="l" t="t" r="r" b="b"/>
            <a:pathLst>
              <a:path w="1466215" h="485139">
                <a:moveTo>
                  <a:pt x="1223771" y="0"/>
                </a:moveTo>
                <a:lnTo>
                  <a:pt x="0" y="0"/>
                </a:lnTo>
                <a:lnTo>
                  <a:pt x="0" y="484631"/>
                </a:lnTo>
                <a:lnTo>
                  <a:pt x="1223771" y="484631"/>
                </a:lnTo>
                <a:lnTo>
                  <a:pt x="1466087" y="242315"/>
                </a:lnTo>
                <a:lnTo>
                  <a:pt x="1223771" y="0"/>
                </a:lnTo>
                <a:close/>
              </a:path>
            </a:pathLst>
          </a:custGeom>
          <a:solidFill>
            <a:srgbClr val="ED7C30"/>
          </a:solidFill>
        </p:spPr>
        <p:txBody>
          <a:bodyPr wrap="square" lIns="0" tIns="0" rIns="0" bIns="0" rtlCol="0"/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5">
            <a:extLst>
              <a:ext uri="{FF2B5EF4-FFF2-40B4-BE49-F238E27FC236}">
                <a16:creationId xmlns:a16="http://schemas.microsoft.com/office/drawing/2014/main" id="{EF886036-A137-495B-81F0-C977EC06FA61}"/>
              </a:ext>
            </a:extLst>
          </p:cNvPr>
          <p:cNvSpPr txBox="1"/>
          <p:nvPr/>
        </p:nvSpPr>
        <p:spPr>
          <a:xfrm>
            <a:off x="4890329" y="881126"/>
            <a:ext cx="49911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7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juan</a:t>
            </a:r>
            <a:endParaRPr sz="135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F35A19B-9451-44EE-A84A-99A809DF411E}"/>
              </a:ext>
            </a:extLst>
          </p:cNvPr>
          <p:cNvSpPr/>
          <p:nvPr/>
        </p:nvSpPr>
        <p:spPr>
          <a:xfrm>
            <a:off x="4706780" y="1198856"/>
            <a:ext cx="4027073" cy="3624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id-ID" sz="1350" dirty="0">
                <a:solidFill>
                  <a:prstClr val="black"/>
                </a:solidFill>
                <a:latin typeface="Helvetica" pitchFamily="2" charset="0"/>
                <a:cs typeface="+mn-cs"/>
              </a:rPr>
              <a:t>memberikan acuan pelaksanaan dan pedoman bagi Instansi Pusat dan Instansi Daerah dalam rangka penyelenggaraan tata kelola Data untuk mendukung perencanaan, pelaksanaan, evaluasi, dan pengendalian pembangunan; </a:t>
            </a:r>
          </a:p>
          <a:p>
            <a:pPr marL="257175" indent="-257175" algn="just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id-ID" sz="1350" dirty="0">
                <a:solidFill>
                  <a:prstClr val="black"/>
                </a:solidFill>
                <a:latin typeface="Helvetica" pitchFamily="2" charset="0"/>
                <a:cs typeface="+mn-cs"/>
              </a:rPr>
              <a:t>mewujudkan ketersediaan Data yang akurat, mutakhir, terpadu, dapat </a:t>
            </a:r>
            <a:r>
              <a:rPr lang="id-ID" sz="1350" dirty="0" err="1">
                <a:solidFill>
                  <a:prstClr val="black"/>
                </a:solidFill>
                <a:latin typeface="Helvetica" pitchFamily="2" charset="0"/>
                <a:cs typeface="+mn-cs"/>
              </a:rPr>
              <a:t>dipertanggungjawab</a:t>
            </a:r>
            <a:r>
              <a:rPr lang="id-ID" sz="1350" dirty="0">
                <a:solidFill>
                  <a:prstClr val="black"/>
                </a:solidFill>
                <a:latin typeface="Helvetica" pitchFamily="2" charset="0"/>
                <a:cs typeface="+mn-cs"/>
              </a:rPr>
              <a:t>- kan, serta mudah diakses dan </a:t>
            </a:r>
            <a:r>
              <a:rPr lang="id-ID" sz="1350" dirty="0" err="1">
                <a:solidFill>
                  <a:prstClr val="black"/>
                </a:solidFill>
                <a:latin typeface="Helvetica" pitchFamily="2" charset="0"/>
                <a:cs typeface="+mn-cs"/>
              </a:rPr>
              <a:t>dibagipakaikan</a:t>
            </a:r>
            <a:r>
              <a:rPr lang="id-ID" sz="1350" dirty="0">
                <a:solidFill>
                  <a:prstClr val="black"/>
                </a:solidFill>
                <a:latin typeface="Helvetica" pitchFamily="2" charset="0"/>
                <a:cs typeface="+mn-cs"/>
              </a:rPr>
              <a:t> antar Instansi Pusat dan Instansi Daerah sebagai dasar perencanaan, pelaksanaan, evaluasi, dan pengendalian pembangunan;</a:t>
            </a:r>
          </a:p>
          <a:p>
            <a:pPr marL="257175" indent="-257175" algn="just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id-ID" sz="1350" dirty="0">
                <a:solidFill>
                  <a:prstClr val="black"/>
                </a:solidFill>
                <a:latin typeface="Helvetica" pitchFamily="2" charset="0"/>
                <a:cs typeface="+mn-cs"/>
              </a:rPr>
              <a:t>mendorong keterbukaan dan transparansi Data sehingga tercipta perencanaan dan perumusan kebijakan pembangunan yang berbasis pada Data; dan</a:t>
            </a:r>
          </a:p>
          <a:p>
            <a:pPr marL="257175" indent="-257175" algn="just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id-ID" sz="1350" dirty="0">
                <a:solidFill>
                  <a:prstClr val="black"/>
                </a:solidFill>
                <a:latin typeface="Helvetica" pitchFamily="2" charset="0"/>
                <a:cs typeface="+mn-cs"/>
              </a:rPr>
              <a:t>mendukung sistem statistik nasional peraturan perundang-undangan. </a:t>
            </a:r>
            <a:endParaRPr lang="id-ID" sz="135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63EBC41-6F54-44CF-BF24-244DA2549064}"/>
              </a:ext>
            </a:extLst>
          </p:cNvPr>
          <p:cNvSpPr/>
          <p:nvPr/>
        </p:nvSpPr>
        <p:spPr>
          <a:xfrm>
            <a:off x="256580" y="3541853"/>
            <a:ext cx="367267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1350" dirty="0">
                <a:solidFill>
                  <a:prstClr val="black"/>
                </a:solidFill>
                <a:latin typeface="Calibri"/>
                <a:cs typeface="+mn-cs"/>
              </a:rPr>
              <a:t>Pengaturan Satu Data Indonesia dimaksudkan untuk </a:t>
            </a:r>
            <a:r>
              <a:rPr lang="id-ID" sz="1350" b="1" dirty="0">
                <a:solidFill>
                  <a:prstClr val="black"/>
                </a:solidFill>
                <a:latin typeface="Calibri"/>
                <a:cs typeface="+mn-cs"/>
              </a:rPr>
              <a:t>mengatur</a:t>
            </a:r>
            <a:r>
              <a:rPr lang="id-ID" sz="1350" dirty="0">
                <a:solidFill>
                  <a:prstClr val="black"/>
                </a:solidFill>
                <a:latin typeface="Calibri"/>
                <a:cs typeface="+mn-cs"/>
              </a:rPr>
              <a:t> penyelenggaraan </a:t>
            </a:r>
            <a:r>
              <a:rPr lang="id-ID" sz="1350" b="1" dirty="0">
                <a:solidFill>
                  <a:prstClr val="black"/>
                </a:solidFill>
                <a:latin typeface="Calibri"/>
                <a:cs typeface="+mn-cs"/>
              </a:rPr>
              <a:t>tata kelola Data</a:t>
            </a:r>
            <a:r>
              <a:rPr lang="id-ID" sz="1350" dirty="0">
                <a:solidFill>
                  <a:prstClr val="black"/>
                </a:solidFill>
                <a:latin typeface="Calibri"/>
                <a:cs typeface="+mn-cs"/>
              </a:rPr>
              <a:t> yang dihasilkan oleh Instansi Pusat dan Instansi Daerah untuk mendukung perencanaan, pelaksanaan, evaluasi dan pengendalian pembangunan.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894FF496-14BF-4848-8129-19B5CD7515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30" y="1343121"/>
            <a:ext cx="3814286" cy="173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953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BA4B3C8D-7F3A-448D-9084-B488EDCAABE8}"/>
              </a:ext>
            </a:extLst>
          </p:cNvPr>
          <p:cNvSpPr txBox="1">
            <a:spLocks/>
          </p:cNvSpPr>
          <p:nvPr/>
        </p:nvSpPr>
        <p:spPr>
          <a:xfrm>
            <a:off x="-854593" y="102513"/>
            <a:ext cx="8737229" cy="48987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58415" rIns="0" bIns="0" rtlCol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verpass Black"/>
              <a:buNone/>
              <a:defRPr sz="30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9pPr>
          </a:lstStyle>
          <a:p>
            <a:pPr marL="12859"/>
            <a:r>
              <a:rPr lang="nn-NO" sz="2800" spc="-15" dirty="0"/>
              <a:t>Model Konsep Arsitektur Data Nasional </a:t>
            </a:r>
          </a:p>
        </p:txBody>
      </p:sp>
      <p:sp>
        <p:nvSpPr>
          <p:cNvPr id="7" name="object 16">
            <a:extLst>
              <a:ext uri="{FF2B5EF4-FFF2-40B4-BE49-F238E27FC236}">
                <a16:creationId xmlns:a16="http://schemas.microsoft.com/office/drawing/2014/main" id="{D8304139-5DBB-409B-87C0-09CB69C6779B}"/>
              </a:ext>
            </a:extLst>
          </p:cNvPr>
          <p:cNvSpPr txBox="1">
            <a:spLocks/>
          </p:cNvSpPr>
          <p:nvPr/>
        </p:nvSpPr>
        <p:spPr>
          <a:xfrm>
            <a:off x="6233214" y="3755748"/>
            <a:ext cx="11608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9049" defTabSz="685783"/>
            <a:fld id="{81D60167-4931-47E6-BA6A-407CBD079E47}" type="slidenum">
              <a:rPr lang="id-ID" spc="-8" smtClean="0"/>
              <a:pPr marL="19049" defTabSz="685783"/>
              <a:t>11</a:t>
            </a:fld>
            <a:endParaRPr lang="id-ID" spc="-8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DCBFFF-880A-4A2F-AE28-46168991A9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564" y="985000"/>
            <a:ext cx="4904728" cy="4035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22C62A-7921-5F44-EA6F-243EA3E294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6267" y="102513"/>
            <a:ext cx="899249" cy="8992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3491B1-7ABE-FB28-D577-0A6AED7593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7174292" y="53990"/>
            <a:ext cx="838201" cy="99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5023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40E9778B-7CEA-4B6A-A311-DA449A5459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1887" y="125329"/>
            <a:ext cx="8737229" cy="451401"/>
          </a:xfrm>
          <a:prstGeom prst="rect">
            <a:avLst/>
          </a:prstGeom>
        </p:spPr>
        <p:txBody>
          <a:bodyPr vert="horz" wrap="square" lIns="0" tIns="58415" rIns="0" bIns="0" rtlCol="0">
            <a:spAutoFit/>
          </a:bodyPr>
          <a:lstStyle/>
          <a:p>
            <a:pPr marL="12859"/>
            <a:r>
              <a:rPr lang="en-US" spc="-15" dirty="0" err="1"/>
              <a:t>Manajemen</a:t>
            </a:r>
            <a:r>
              <a:rPr lang="en-US" spc="-15" dirty="0"/>
              <a:t> Data SPBE &amp; SDI </a:t>
            </a:r>
            <a:endParaRPr spc="-15" dirty="0"/>
          </a:p>
        </p:txBody>
      </p:sp>
      <p:sp>
        <p:nvSpPr>
          <p:cNvPr id="13" name="object 8">
            <a:extLst>
              <a:ext uri="{FF2B5EF4-FFF2-40B4-BE49-F238E27FC236}">
                <a16:creationId xmlns:a16="http://schemas.microsoft.com/office/drawing/2014/main" id="{54AEBC2C-BA6F-4502-8AAB-7A9030083DD2}"/>
              </a:ext>
            </a:extLst>
          </p:cNvPr>
          <p:cNvSpPr/>
          <p:nvPr/>
        </p:nvSpPr>
        <p:spPr>
          <a:xfrm>
            <a:off x="354902" y="1013461"/>
            <a:ext cx="1099661" cy="363855"/>
          </a:xfrm>
          <a:custGeom>
            <a:avLst/>
            <a:gdLst/>
            <a:ahLst/>
            <a:cxnLst/>
            <a:rect l="l" t="t" r="r" b="b"/>
            <a:pathLst>
              <a:path w="1466214" h="485139">
                <a:moveTo>
                  <a:pt x="0" y="0"/>
                </a:moveTo>
                <a:lnTo>
                  <a:pt x="1223771" y="0"/>
                </a:lnTo>
                <a:lnTo>
                  <a:pt x="1466087" y="242315"/>
                </a:lnTo>
                <a:lnTo>
                  <a:pt x="1223771" y="484631"/>
                </a:lnTo>
                <a:lnTo>
                  <a:pt x="0" y="484631"/>
                </a:lnTo>
                <a:lnTo>
                  <a:pt x="0" y="0"/>
                </a:lnTo>
                <a:close/>
              </a:path>
            </a:pathLst>
          </a:custGeom>
          <a:ln w="198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9987F6C8-D373-4CE3-B4C3-2E24D626DC15}"/>
              </a:ext>
            </a:extLst>
          </p:cNvPr>
          <p:cNvSpPr txBox="1"/>
          <p:nvPr/>
        </p:nvSpPr>
        <p:spPr>
          <a:xfrm>
            <a:off x="494617" y="3002752"/>
            <a:ext cx="587693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Ma</a:t>
            </a:r>
            <a:r>
              <a:rPr sz="1350" b="1" spc="-19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350" b="1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3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883E73BB-D791-4F5F-B1ED-3A937D8E712B}"/>
              </a:ext>
            </a:extLst>
          </p:cNvPr>
          <p:cNvSpPr txBox="1"/>
          <p:nvPr/>
        </p:nvSpPr>
        <p:spPr>
          <a:xfrm>
            <a:off x="4890329" y="881126"/>
            <a:ext cx="49911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7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juan</a:t>
            </a:r>
            <a:endParaRPr sz="135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C40A34C5-EDEB-40A6-84BE-D0CFF52A6D27}"/>
              </a:ext>
            </a:extLst>
          </p:cNvPr>
          <p:cNvSpPr txBox="1">
            <a:spLocks/>
          </p:cNvSpPr>
          <p:nvPr/>
        </p:nvSpPr>
        <p:spPr>
          <a:xfrm>
            <a:off x="6233214" y="3755748"/>
            <a:ext cx="11608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9049" defTabSz="685783"/>
            <a:fld id="{81D60167-4931-47E6-BA6A-407CBD079E47}" type="slidenum">
              <a:rPr lang="id-ID" spc="-8" smtClean="0"/>
              <a:pPr marL="19049" defTabSz="685783"/>
              <a:t>12</a:t>
            </a:fld>
            <a:endParaRPr lang="id-ID" spc="-8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0BA49A4-D670-467C-A555-359D3CD9C9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"/>
          <a:stretch/>
        </p:blipFill>
        <p:spPr>
          <a:xfrm>
            <a:off x="354902" y="881126"/>
            <a:ext cx="8331898" cy="395268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6964B8F-D008-7B5C-4951-1C9C1B8C1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1896" y="67453"/>
            <a:ext cx="689808" cy="6898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0A9086-9BC3-112B-AF44-371C9B6739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7405703" y="40136"/>
            <a:ext cx="642978" cy="75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700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5705987A-5EE5-4D8C-98BA-6E3E9726C0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1887" y="125329"/>
            <a:ext cx="8737229" cy="451401"/>
          </a:xfrm>
          <a:prstGeom prst="rect">
            <a:avLst/>
          </a:prstGeom>
        </p:spPr>
        <p:txBody>
          <a:bodyPr vert="horz" wrap="square" lIns="0" tIns="58415" rIns="0" bIns="0" rtlCol="0">
            <a:spAutoFit/>
          </a:bodyPr>
          <a:lstStyle/>
          <a:p>
            <a:pPr marL="12859"/>
            <a:r>
              <a:rPr lang="en-US" spc="-15" dirty="0" err="1"/>
              <a:t>Manajemen</a:t>
            </a:r>
            <a:r>
              <a:rPr lang="en-US" spc="-15" dirty="0"/>
              <a:t> Data</a:t>
            </a:r>
            <a:endParaRPr spc="-15" dirty="0"/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5E6CE49E-613A-4A3E-A1EB-BECA3E22BF7F}"/>
              </a:ext>
            </a:extLst>
          </p:cNvPr>
          <p:cNvSpPr/>
          <p:nvPr/>
        </p:nvSpPr>
        <p:spPr>
          <a:xfrm>
            <a:off x="354902" y="1013461"/>
            <a:ext cx="1099661" cy="363855"/>
          </a:xfrm>
          <a:custGeom>
            <a:avLst/>
            <a:gdLst/>
            <a:ahLst/>
            <a:cxnLst/>
            <a:rect l="l" t="t" r="r" b="b"/>
            <a:pathLst>
              <a:path w="1466214" h="485139">
                <a:moveTo>
                  <a:pt x="0" y="0"/>
                </a:moveTo>
                <a:lnTo>
                  <a:pt x="1223771" y="0"/>
                </a:lnTo>
                <a:lnTo>
                  <a:pt x="1466087" y="242315"/>
                </a:lnTo>
                <a:lnTo>
                  <a:pt x="1223771" y="484631"/>
                </a:lnTo>
                <a:lnTo>
                  <a:pt x="0" y="484631"/>
                </a:lnTo>
                <a:lnTo>
                  <a:pt x="0" y="0"/>
                </a:lnTo>
                <a:close/>
              </a:path>
            </a:pathLst>
          </a:custGeom>
          <a:ln w="198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529127ED-18F9-4506-95F9-D4C7EB2397B3}"/>
              </a:ext>
            </a:extLst>
          </p:cNvPr>
          <p:cNvSpPr txBox="1"/>
          <p:nvPr/>
        </p:nvSpPr>
        <p:spPr>
          <a:xfrm>
            <a:off x="494617" y="3002752"/>
            <a:ext cx="587693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Ma</a:t>
            </a:r>
            <a:r>
              <a:rPr sz="1350" b="1" spc="-19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350" b="1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3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id="{1B087778-C7B7-4EA4-9CEE-D508DE41DCD8}"/>
              </a:ext>
            </a:extLst>
          </p:cNvPr>
          <p:cNvSpPr txBox="1"/>
          <p:nvPr/>
        </p:nvSpPr>
        <p:spPr>
          <a:xfrm>
            <a:off x="4890329" y="881126"/>
            <a:ext cx="49911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7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juan</a:t>
            </a:r>
            <a:endParaRPr sz="135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8" name="object 16">
            <a:extLst>
              <a:ext uri="{FF2B5EF4-FFF2-40B4-BE49-F238E27FC236}">
                <a16:creationId xmlns:a16="http://schemas.microsoft.com/office/drawing/2014/main" id="{6A59C467-54CC-44B8-B270-AF9D6D3C68E7}"/>
              </a:ext>
            </a:extLst>
          </p:cNvPr>
          <p:cNvSpPr txBox="1">
            <a:spLocks/>
          </p:cNvSpPr>
          <p:nvPr/>
        </p:nvSpPr>
        <p:spPr>
          <a:xfrm>
            <a:off x="6233214" y="3755748"/>
            <a:ext cx="11608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9049" defTabSz="685783"/>
            <a:fld id="{81D60167-4931-47E6-BA6A-407CBD079E47}" type="slidenum">
              <a:rPr lang="id-ID" spc="-8" smtClean="0"/>
              <a:pPr marL="19049" defTabSz="685783"/>
              <a:t>13</a:t>
            </a:fld>
            <a:endParaRPr lang="id-ID" spc="-8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67AE71-7F6B-473B-B0F3-2CDB6E82D4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6" y="666750"/>
            <a:ext cx="9144000" cy="426321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0597C77-35B2-9FBB-7118-D0FEFDABF5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70955" y="84853"/>
            <a:ext cx="532352" cy="5323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BDCA68A-7D9D-36F7-D6AA-BDB0022B58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7900552" y="84853"/>
            <a:ext cx="496212" cy="586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208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F2ACC788-6280-4E24-A07E-E8A0828566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2880" y="21319"/>
            <a:ext cx="3747516" cy="612983"/>
          </a:xfrm>
          <a:prstGeom prst="rect">
            <a:avLst/>
          </a:prstGeom>
        </p:spPr>
        <p:txBody>
          <a:bodyPr vert="horz" wrap="square" lIns="0" tIns="58415" rIns="0" bIns="0" rtlCol="0">
            <a:spAutoFit/>
          </a:bodyPr>
          <a:lstStyle/>
          <a:p>
            <a:pPr marL="12859"/>
            <a:r>
              <a:rPr lang="en-US" spc="-15" dirty="0" err="1"/>
              <a:t>Manajemen</a:t>
            </a:r>
            <a:r>
              <a:rPr lang="en-US" spc="-15" dirty="0"/>
              <a:t> Data </a:t>
            </a:r>
            <a:endParaRPr spc="-15" dirty="0"/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8D75044A-6038-4CAF-AC88-0B716372E42E}"/>
              </a:ext>
            </a:extLst>
          </p:cNvPr>
          <p:cNvSpPr/>
          <p:nvPr/>
        </p:nvSpPr>
        <p:spPr>
          <a:xfrm>
            <a:off x="354902" y="1013461"/>
            <a:ext cx="1099661" cy="363855"/>
          </a:xfrm>
          <a:custGeom>
            <a:avLst/>
            <a:gdLst/>
            <a:ahLst/>
            <a:cxnLst/>
            <a:rect l="l" t="t" r="r" b="b"/>
            <a:pathLst>
              <a:path w="1466214" h="485139">
                <a:moveTo>
                  <a:pt x="0" y="0"/>
                </a:moveTo>
                <a:lnTo>
                  <a:pt x="1223771" y="0"/>
                </a:lnTo>
                <a:lnTo>
                  <a:pt x="1466087" y="242315"/>
                </a:lnTo>
                <a:lnTo>
                  <a:pt x="1223771" y="484631"/>
                </a:lnTo>
                <a:lnTo>
                  <a:pt x="0" y="484631"/>
                </a:lnTo>
                <a:lnTo>
                  <a:pt x="0" y="0"/>
                </a:lnTo>
                <a:close/>
              </a:path>
            </a:pathLst>
          </a:custGeom>
          <a:ln w="198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C01D5176-16C8-4C11-B49F-75775640A09E}"/>
              </a:ext>
            </a:extLst>
          </p:cNvPr>
          <p:cNvSpPr txBox="1"/>
          <p:nvPr/>
        </p:nvSpPr>
        <p:spPr>
          <a:xfrm>
            <a:off x="494617" y="3002752"/>
            <a:ext cx="587693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Ma</a:t>
            </a:r>
            <a:r>
              <a:rPr sz="1350" b="1" spc="-19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350" b="1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3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FADFB825-86AE-4293-B35F-335D7A8549E0}"/>
              </a:ext>
            </a:extLst>
          </p:cNvPr>
          <p:cNvSpPr txBox="1"/>
          <p:nvPr/>
        </p:nvSpPr>
        <p:spPr>
          <a:xfrm>
            <a:off x="4890329" y="881126"/>
            <a:ext cx="49911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7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juan</a:t>
            </a:r>
            <a:endParaRPr sz="135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9" name="object 16">
            <a:extLst>
              <a:ext uri="{FF2B5EF4-FFF2-40B4-BE49-F238E27FC236}">
                <a16:creationId xmlns:a16="http://schemas.microsoft.com/office/drawing/2014/main" id="{28B99341-11A8-4243-959A-100B5D9A579A}"/>
              </a:ext>
            </a:extLst>
          </p:cNvPr>
          <p:cNvSpPr txBox="1">
            <a:spLocks/>
          </p:cNvSpPr>
          <p:nvPr/>
        </p:nvSpPr>
        <p:spPr>
          <a:xfrm>
            <a:off x="6233214" y="3755748"/>
            <a:ext cx="11608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9049" defTabSz="685783"/>
            <a:fld id="{81D60167-4931-47E6-BA6A-407CBD079E47}" type="slidenum">
              <a:rPr lang="id-ID" spc="-8" smtClean="0"/>
              <a:pPr marL="19049" defTabSz="685783"/>
              <a:t>14</a:t>
            </a:fld>
            <a:endParaRPr lang="id-ID" spc="-8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8016926-66BC-40B3-AF27-F426A797C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808450"/>
            <a:ext cx="8534400" cy="40493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5654E9D-6932-4F2C-B7B1-40E193A288F1}"/>
              </a:ext>
            </a:extLst>
          </p:cNvPr>
          <p:cNvSpPr/>
          <p:nvPr/>
        </p:nvSpPr>
        <p:spPr>
          <a:xfrm>
            <a:off x="6273689" y="4580751"/>
            <a:ext cx="25655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spc="-15" dirty="0" err="1"/>
              <a:t>Amanah</a:t>
            </a:r>
            <a:r>
              <a:rPr lang="en-US" sz="1200" spc="-15" dirty="0"/>
              <a:t> </a:t>
            </a:r>
            <a:r>
              <a:rPr lang="en-US" sz="1200" spc="-15" dirty="0" err="1"/>
              <a:t>Permen</a:t>
            </a:r>
            <a:r>
              <a:rPr lang="en-US" sz="1200" spc="-15" dirty="0"/>
              <a:t> PANRB 59 </a:t>
            </a:r>
            <a:r>
              <a:rPr lang="en-US" sz="1200" spc="-15" dirty="0" err="1"/>
              <a:t>tahun</a:t>
            </a:r>
            <a:r>
              <a:rPr lang="en-US" sz="1200" spc="-15" dirty="0"/>
              <a:t> 2020</a:t>
            </a:r>
            <a:endParaRPr lang="en-GB" sz="1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6C03EB-694D-6AAF-0603-D221B68EED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1896" y="67453"/>
            <a:ext cx="689808" cy="6898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D86BC7-3F22-2BA5-D4BF-C7DCF733A3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7405703" y="40136"/>
            <a:ext cx="642978" cy="75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258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8137B087-111F-4FB4-9E05-0C8B53F4F72F}"/>
              </a:ext>
            </a:extLst>
          </p:cNvPr>
          <p:cNvSpPr txBox="1"/>
          <p:nvPr/>
        </p:nvSpPr>
        <p:spPr>
          <a:xfrm>
            <a:off x="2133601" y="146412"/>
            <a:ext cx="6842369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3000" b="1" spc="-15" dirty="0">
                <a:solidFill>
                  <a:srgbClr val="878CF0"/>
                </a:solidFill>
                <a:latin typeface="Candara"/>
                <a:cs typeface="Candara"/>
              </a:rPr>
              <a:t>Substan</a:t>
            </a:r>
            <a:r>
              <a:rPr sz="3000" b="1" spc="-8" dirty="0">
                <a:solidFill>
                  <a:srgbClr val="878CF0"/>
                </a:solidFill>
                <a:latin typeface="Candara"/>
                <a:cs typeface="Candara"/>
              </a:rPr>
              <a:t>si</a:t>
            </a:r>
            <a:r>
              <a:rPr sz="3000" b="1" spc="-98" dirty="0">
                <a:solidFill>
                  <a:srgbClr val="878CF0"/>
                </a:solidFill>
                <a:latin typeface="Times New Roman"/>
                <a:cs typeface="Times New Roman"/>
              </a:rPr>
              <a:t> </a:t>
            </a:r>
            <a:r>
              <a:rPr sz="3000" b="1" spc="-15" dirty="0" err="1">
                <a:solidFill>
                  <a:srgbClr val="878CF0"/>
                </a:solidFill>
                <a:latin typeface="Candara"/>
                <a:cs typeface="Candara"/>
              </a:rPr>
              <a:t>Pengaturan</a:t>
            </a:r>
            <a:r>
              <a:rPr sz="3000" b="1" spc="-105" dirty="0">
                <a:solidFill>
                  <a:srgbClr val="878CF0"/>
                </a:solidFill>
                <a:latin typeface="Times New Roman"/>
                <a:cs typeface="Times New Roman"/>
              </a:rPr>
              <a:t> </a:t>
            </a:r>
            <a:r>
              <a:rPr sz="3000" b="1" spc="-19" dirty="0" err="1">
                <a:solidFill>
                  <a:srgbClr val="878CF0"/>
                </a:solidFill>
                <a:latin typeface="Candara"/>
                <a:cs typeface="Candara"/>
              </a:rPr>
              <a:t>Perpr</a:t>
            </a:r>
            <a:r>
              <a:rPr sz="3000" b="1" spc="-15" dirty="0" err="1">
                <a:solidFill>
                  <a:srgbClr val="878CF0"/>
                </a:solidFill>
                <a:latin typeface="Candara"/>
                <a:cs typeface="Candara"/>
              </a:rPr>
              <a:t>e</a:t>
            </a:r>
            <a:r>
              <a:rPr sz="3000" b="1" dirty="0" err="1">
                <a:solidFill>
                  <a:srgbClr val="878CF0"/>
                </a:solidFill>
                <a:latin typeface="Candara"/>
                <a:cs typeface="Candara"/>
              </a:rPr>
              <a:t>s</a:t>
            </a:r>
            <a:r>
              <a:rPr lang="en-US" sz="3000" b="1" dirty="0">
                <a:solidFill>
                  <a:srgbClr val="878CF0"/>
                </a:solidFill>
                <a:latin typeface="Candara"/>
                <a:cs typeface="Candara"/>
              </a:rPr>
              <a:t> 39/2019</a:t>
            </a:r>
            <a:r>
              <a:rPr sz="3000" b="1" spc="-86" dirty="0">
                <a:solidFill>
                  <a:srgbClr val="878CF0"/>
                </a:solidFill>
                <a:latin typeface="Times New Roman"/>
                <a:cs typeface="Times New Roman"/>
              </a:rPr>
              <a:t> </a:t>
            </a:r>
            <a:r>
              <a:rPr sz="3000" b="1" spc="-15" dirty="0">
                <a:solidFill>
                  <a:srgbClr val="878CF0"/>
                </a:solidFill>
                <a:latin typeface="Candara"/>
                <a:cs typeface="Candara"/>
              </a:rPr>
              <a:t>SDI</a:t>
            </a:r>
            <a:endParaRPr sz="3000" dirty="0">
              <a:solidFill>
                <a:srgbClr val="878CF0"/>
              </a:solidFill>
              <a:latin typeface="Candara"/>
              <a:cs typeface="Candara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AE165671-E611-4AAF-AB8F-4913AA80508F}"/>
              </a:ext>
            </a:extLst>
          </p:cNvPr>
          <p:cNvSpPr/>
          <p:nvPr/>
        </p:nvSpPr>
        <p:spPr>
          <a:xfrm>
            <a:off x="235948" y="146411"/>
            <a:ext cx="910971" cy="8961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328F44ED-5E73-45A3-B523-AC026D024FB5}"/>
              </a:ext>
            </a:extLst>
          </p:cNvPr>
          <p:cNvSpPr/>
          <p:nvPr/>
        </p:nvSpPr>
        <p:spPr>
          <a:xfrm>
            <a:off x="2300858" y="3186683"/>
            <a:ext cx="6615684" cy="16276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3E596515-ED0E-4D0C-BA1B-23DC96A527BD}"/>
              </a:ext>
            </a:extLst>
          </p:cNvPr>
          <p:cNvSpPr/>
          <p:nvPr/>
        </p:nvSpPr>
        <p:spPr>
          <a:xfrm>
            <a:off x="6299075" y="789812"/>
            <a:ext cx="2617469" cy="22151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10">
            <a:extLst>
              <a:ext uri="{FF2B5EF4-FFF2-40B4-BE49-F238E27FC236}">
                <a16:creationId xmlns:a16="http://schemas.microsoft.com/office/drawing/2014/main" id="{81AB55AB-F0D8-4C2D-A767-263F307F97E6}"/>
              </a:ext>
            </a:extLst>
          </p:cNvPr>
          <p:cNvSpPr txBox="1"/>
          <p:nvPr/>
        </p:nvSpPr>
        <p:spPr>
          <a:xfrm>
            <a:off x="157718" y="1656508"/>
            <a:ext cx="1795939" cy="300082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0" rIns="0" bIns="0" rtlCol="0">
            <a:spAutoFit/>
          </a:bodyPr>
          <a:lstStyle/>
          <a:p>
            <a:pPr marL="68579" marR="436710" defTabSz="685783" fontAlgn="auto">
              <a:spcBef>
                <a:spcPts val="0"/>
              </a:spcBef>
              <a:spcAft>
                <a:spcPts val="0"/>
              </a:spcAft>
            </a:pPr>
            <a:r>
              <a:rPr sz="975" spc="-8" dirty="0">
                <a:solidFill>
                  <a:prstClr val="black"/>
                </a:solidFill>
                <a:latin typeface="Cambria"/>
                <a:cs typeface="Cambria"/>
              </a:rPr>
              <a:t>dida</a:t>
            </a:r>
            <a:r>
              <a:rPr sz="975" spc="-11" dirty="0">
                <a:solidFill>
                  <a:prstClr val="black"/>
                </a:solidFill>
                <a:latin typeface="Cambria"/>
                <a:cs typeface="Cambria"/>
              </a:rPr>
              <a:t>sar</a:t>
            </a:r>
            <a:r>
              <a:rPr sz="975" spc="-15" dirty="0">
                <a:solidFill>
                  <a:prstClr val="black"/>
                </a:solidFill>
                <a:latin typeface="Cambria"/>
                <a:cs typeface="Cambria"/>
              </a:rPr>
              <a:t>k</a:t>
            </a:r>
            <a:r>
              <a:rPr sz="975" spc="-11" dirty="0">
                <a:solidFill>
                  <a:prstClr val="black"/>
                </a:solidFill>
                <a:latin typeface="Cambria"/>
                <a:cs typeface="Cambria"/>
              </a:rPr>
              <a:t>a</a:t>
            </a:r>
            <a:r>
              <a:rPr sz="975" spc="-8" dirty="0">
                <a:solidFill>
                  <a:prstClr val="black"/>
                </a:solidFill>
                <a:latin typeface="Cambria"/>
                <a:cs typeface="Cambria"/>
              </a:rPr>
              <a:t>n</a:t>
            </a:r>
            <a:r>
              <a:rPr sz="9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11" dirty="0">
                <a:solidFill>
                  <a:prstClr val="black"/>
                </a:solidFill>
                <a:latin typeface="Cambria"/>
                <a:cs typeface="Cambria"/>
              </a:rPr>
              <a:t>pad</a:t>
            </a:r>
            <a:r>
              <a:rPr sz="975" spc="-8" dirty="0">
                <a:solidFill>
                  <a:prstClr val="black"/>
                </a:solidFill>
                <a:latin typeface="Cambria"/>
                <a:cs typeface="Cambria"/>
              </a:rPr>
              <a:t>a</a:t>
            </a:r>
            <a:r>
              <a:rPr sz="975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S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i</a:t>
            </a:r>
            <a:r>
              <a:rPr sz="975" b="1" spc="-4" dirty="0">
                <a:solidFill>
                  <a:prstClr val="black"/>
                </a:solidFill>
                <a:latin typeface="Cambria"/>
                <a:cs typeface="Cambria"/>
              </a:rPr>
              <a:t>s</a:t>
            </a:r>
            <a:r>
              <a:rPr sz="975" b="1" spc="-19" dirty="0">
                <a:solidFill>
                  <a:prstClr val="black"/>
                </a:solidFill>
                <a:latin typeface="Cambria"/>
                <a:cs typeface="Cambria"/>
              </a:rPr>
              <a:t>t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em</a:t>
            </a:r>
            <a:r>
              <a:rPr sz="975" b="1" spc="-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St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atistik</a:t>
            </a:r>
            <a:r>
              <a:rPr sz="975" b="1" spc="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Na</a:t>
            </a:r>
            <a:r>
              <a:rPr sz="975" b="1" spc="-4" dirty="0">
                <a:solidFill>
                  <a:prstClr val="black"/>
                </a:solidFill>
                <a:latin typeface="Cambria"/>
                <a:cs typeface="Cambria"/>
              </a:rPr>
              <a:t>s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io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nal</a:t>
            </a:r>
            <a:endParaRPr sz="975" dirty="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8" name="object 18">
            <a:extLst>
              <a:ext uri="{FF2B5EF4-FFF2-40B4-BE49-F238E27FC236}">
                <a16:creationId xmlns:a16="http://schemas.microsoft.com/office/drawing/2014/main" id="{258B6F28-6406-4814-BDAB-9AD20049A117}"/>
              </a:ext>
            </a:extLst>
          </p:cNvPr>
          <p:cNvSpPr txBox="1">
            <a:spLocks/>
          </p:cNvSpPr>
          <p:nvPr/>
        </p:nvSpPr>
        <p:spPr>
          <a:xfrm>
            <a:off x="6233214" y="3636685"/>
            <a:ext cx="11608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9049" defTabSz="685783"/>
            <a:fld id="{81D60167-4931-47E6-BA6A-407CBD079E47}" type="slidenum">
              <a:rPr lang="id-ID" spc="-8" smtClean="0"/>
              <a:pPr marL="19049" defTabSz="685783"/>
              <a:t>15</a:t>
            </a:fld>
            <a:endParaRPr lang="id-ID" spc="-8" dirty="0"/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id="{BE5B26B2-ABAB-4B26-B482-72BE3A8D32F5}"/>
              </a:ext>
            </a:extLst>
          </p:cNvPr>
          <p:cNvSpPr txBox="1"/>
          <p:nvPr/>
        </p:nvSpPr>
        <p:spPr>
          <a:xfrm>
            <a:off x="157717" y="2844792"/>
            <a:ext cx="1795939" cy="450123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0" rIns="0" bIns="0" rtlCol="0">
            <a:spAutoFit/>
          </a:bodyPr>
          <a:lstStyle/>
          <a:p>
            <a:pPr marL="68579" marR="436710" defTabSz="685783" fontAlgn="auto">
              <a:spcBef>
                <a:spcPts val="0"/>
              </a:spcBef>
              <a:spcAft>
                <a:spcPts val="0"/>
              </a:spcAft>
            </a:pPr>
            <a:r>
              <a:rPr sz="975" spc="-8" dirty="0">
                <a:solidFill>
                  <a:prstClr val="black"/>
                </a:solidFill>
                <a:latin typeface="Cambria"/>
                <a:cs typeface="Cambria"/>
              </a:rPr>
              <a:t>dida</a:t>
            </a:r>
            <a:r>
              <a:rPr sz="975" spc="-11" dirty="0">
                <a:solidFill>
                  <a:prstClr val="black"/>
                </a:solidFill>
                <a:latin typeface="Cambria"/>
                <a:cs typeface="Cambria"/>
              </a:rPr>
              <a:t>sar</a:t>
            </a:r>
            <a:r>
              <a:rPr sz="975" spc="-15" dirty="0">
                <a:solidFill>
                  <a:prstClr val="black"/>
                </a:solidFill>
                <a:latin typeface="Cambria"/>
                <a:cs typeface="Cambria"/>
              </a:rPr>
              <a:t>k</a:t>
            </a:r>
            <a:r>
              <a:rPr sz="975" spc="-11" dirty="0">
                <a:solidFill>
                  <a:prstClr val="black"/>
                </a:solidFill>
                <a:latin typeface="Cambria"/>
                <a:cs typeface="Cambria"/>
              </a:rPr>
              <a:t>a</a:t>
            </a:r>
            <a:r>
              <a:rPr sz="975" spc="-8" dirty="0">
                <a:solidFill>
                  <a:prstClr val="black"/>
                </a:solidFill>
                <a:latin typeface="Cambria"/>
                <a:cs typeface="Cambria"/>
              </a:rPr>
              <a:t>n</a:t>
            </a:r>
            <a:r>
              <a:rPr sz="9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11" dirty="0">
                <a:solidFill>
                  <a:prstClr val="black"/>
                </a:solidFill>
                <a:latin typeface="Cambria"/>
                <a:cs typeface="Cambria"/>
              </a:rPr>
              <a:t>pad</a:t>
            </a:r>
            <a:r>
              <a:rPr sz="975" spc="-8" dirty="0">
                <a:solidFill>
                  <a:prstClr val="black"/>
                </a:solidFill>
                <a:latin typeface="Cambria"/>
                <a:cs typeface="Cambria"/>
              </a:rPr>
              <a:t>a</a:t>
            </a:r>
            <a:r>
              <a:rPr sz="975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S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i</a:t>
            </a:r>
            <a:r>
              <a:rPr sz="975" b="1" spc="-4" dirty="0">
                <a:solidFill>
                  <a:prstClr val="black"/>
                </a:solidFill>
                <a:latin typeface="Cambria"/>
                <a:cs typeface="Cambria"/>
              </a:rPr>
              <a:t>s</a:t>
            </a:r>
            <a:r>
              <a:rPr sz="975" b="1" spc="-19" dirty="0">
                <a:solidFill>
                  <a:prstClr val="black"/>
                </a:solidFill>
                <a:latin typeface="Cambria"/>
                <a:cs typeface="Cambria"/>
              </a:rPr>
              <a:t>t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em</a:t>
            </a:r>
            <a:r>
              <a:rPr sz="975" b="1" spc="-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Inf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o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rma</a:t>
            </a:r>
            <a:r>
              <a:rPr sz="975" b="1" spc="-4" dirty="0">
                <a:solidFill>
                  <a:prstClr val="black"/>
                </a:solidFill>
                <a:latin typeface="Cambria"/>
                <a:cs typeface="Cambria"/>
              </a:rPr>
              <a:t>si</a:t>
            </a:r>
            <a:r>
              <a:rPr sz="975" b="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Ge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o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s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p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a</a:t>
            </a:r>
            <a:r>
              <a:rPr sz="975" b="1" spc="-4" dirty="0">
                <a:solidFill>
                  <a:prstClr val="black"/>
                </a:solidFill>
                <a:latin typeface="Cambria"/>
                <a:cs typeface="Cambria"/>
              </a:rPr>
              <a:t>s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ial</a:t>
            </a:r>
            <a:r>
              <a:rPr sz="975" b="1" spc="-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In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do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n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e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s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ia</a:t>
            </a:r>
            <a:endParaRPr sz="975" dirty="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4CA75BA6-569D-451A-AFC9-2AA6CE2923D2}"/>
              </a:ext>
            </a:extLst>
          </p:cNvPr>
          <p:cNvSpPr txBox="1"/>
          <p:nvPr/>
        </p:nvSpPr>
        <p:spPr>
          <a:xfrm>
            <a:off x="157717" y="2035057"/>
            <a:ext cx="1795939" cy="300082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0" rIns="0" bIns="0" rtlCol="0">
            <a:spAutoFit/>
          </a:bodyPr>
          <a:lstStyle/>
          <a:p>
            <a:pPr marL="68579" marR="318127" defTabSz="685783" fontAlgn="auto">
              <a:spcBef>
                <a:spcPts val="0"/>
              </a:spcBef>
              <a:spcAft>
                <a:spcPts val="0"/>
              </a:spcAft>
            </a:pPr>
            <a:r>
              <a:rPr sz="975" spc="-8" dirty="0">
                <a:solidFill>
                  <a:prstClr val="black"/>
                </a:solidFill>
                <a:latin typeface="Cambria"/>
                <a:cs typeface="Cambria"/>
              </a:rPr>
              <a:t>me</a:t>
            </a:r>
            <a:r>
              <a:rPr sz="975" spc="-11" dirty="0">
                <a:solidFill>
                  <a:prstClr val="black"/>
                </a:solidFill>
                <a:latin typeface="Cambria"/>
                <a:cs typeface="Cambria"/>
              </a:rPr>
              <a:t>n</a:t>
            </a:r>
            <a:r>
              <a:rPr sz="975" spc="-23" dirty="0">
                <a:solidFill>
                  <a:prstClr val="black"/>
                </a:solidFill>
                <a:latin typeface="Cambria"/>
                <a:cs typeface="Cambria"/>
              </a:rPr>
              <a:t>g</a:t>
            </a:r>
            <a:r>
              <a:rPr sz="975" spc="-11" dirty="0">
                <a:solidFill>
                  <a:prstClr val="black"/>
                </a:solidFill>
                <a:latin typeface="Cambria"/>
                <a:cs typeface="Cambria"/>
              </a:rPr>
              <a:t>a</a:t>
            </a:r>
            <a:r>
              <a:rPr sz="975" spc="-4" dirty="0">
                <a:solidFill>
                  <a:prstClr val="black"/>
                </a:solidFill>
                <a:latin typeface="Cambria"/>
                <a:cs typeface="Cambria"/>
              </a:rPr>
              <a:t>c</a:t>
            </a:r>
            <a:r>
              <a:rPr sz="975" spc="-8" dirty="0">
                <a:solidFill>
                  <a:prstClr val="black"/>
                </a:solidFill>
                <a:latin typeface="Cambria"/>
                <a:cs typeface="Cambria"/>
              </a:rPr>
              <a:t>u</a:t>
            </a:r>
            <a:r>
              <a:rPr sz="975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11" dirty="0">
                <a:solidFill>
                  <a:prstClr val="black"/>
                </a:solidFill>
                <a:latin typeface="Cambria"/>
                <a:cs typeface="Cambria"/>
              </a:rPr>
              <a:t>pad</a:t>
            </a:r>
            <a:r>
              <a:rPr sz="975" spc="-8" dirty="0">
                <a:solidFill>
                  <a:prstClr val="black"/>
                </a:solidFill>
                <a:latin typeface="Cambria"/>
                <a:cs typeface="Cambria"/>
              </a:rPr>
              <a:t>a</a:t>
            </a:r>
            <a:r>
              <a:rPr sz="975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26" dirty="0">
                <a:solidFill>
                  <a:prstClr val="black"/>
                </a:solidFill>
                <a:latin typeface="Cambria"/>
                <a:cs typeface="Cambria"/>
              </a:rPr>
              <a:t>k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ebeba</a:t>
            </a:r>
            <a:r>
              <a:rPr sz="975" b="1" spc="-4" dirty="0">
                <a:solidFill>
                  <a:prstClr val="black"/>
                </a:solidFill>
                <a:latin typeface="Cambria"/>
                <a:cs typeface="Cambria"/>
              </a:rPr>
              <a:t>s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an</a:t>
            </a:r>
            <a:r>
              <a:rPr sz="975" b="1" spc="-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inf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o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rma</a:t>
            </a:r>
            <a:r>
              <a:rPr sz="975" b="1" spc="-4" dirty="0">
                <a:solidFill>
                  <a:prstClr val="black"/>
                </a:solidFill>
                <a:latin typeface="Cambria"/>
                <a:cs typeface="Cambria"/>
              </a:rPr>
              <a:t>si</a:t>
            </a:r>
            <a:r>
              <a:rPr sz="975" b="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pu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blik</a:t>
            </a:r>
            <a:endParaRPr sz="975" dirty="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1" name="object 13">
            <a:extLst>
              <a:ext uri="{FF2B5EF4-FFF2-40B4-BE49-F238E27FC236}">
                <a16:creationId xmlns:a16="http://schemas.microsoft.com/office/drawing/2014/main" id="{F55C103F-FF22-4CB1-9282-0E2DB2031473}"/>
              </a:ext>
            </a:extLst>
          </p:cNvPr>
          <p:cNvSpPr txBox="1"/>
          <p:nvPr/>
        </p:nvSpPr>
        <p:spPr>
          <a:xfrm>
            <a:off x="160098" y="3404353"/>
            <a:ext cx="1793558" cy="300082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0" rIns="0" bIns="0" rtlCol="0">
            <a:spAutoFit/>
          </a:bodyPr>
          <a:lstStyle/>
          <a:p>
            <a:pPr marL="68102" marR="281457" defTabSz="685783" fontAlgn="auto">
              <a:spcBef>
                <a:spcPts val="0"/>
              </a:spcBef>
              <a:spcAft>
                <a:spcPts val="0"/>
              </a:spcAft>
            </a:pPr>
            <a:r>
              <a:rPr sz="975" spc="-8" dirty="0">
                <a:solidFill>
                  <a:prstClr val="black"/>
                </a:solidFill>
                <a:latin typeface="Cambria"/>
                <a:cs typeface="Cambria"/>
              </a:rPr>
              <a:t>didu</a:t>
            </a:r>
            <a:r>
              <a:rPr sz="975" spc="-15" dirty="0">
                <a:solidFill>
                  <a:prstClr val="black"/>
                </a:solidFill>
                <a:latin typeface="Cambria"/>
                <a:cs typeface="Cambria"/>
              </a:rPr>
              <a:t>k</a:t>
            </a:r>
            <a:r>
              <a:rPr sz="975" spc="-8" dirty="0">
                <a:solidFill>
                  <a:prstClr val="black"/>
                </a:solidFill>
                <a:latin typeface="Cambria"/>
                <a:cs typeface="Cambria"/>
              </a:rPr>
              <a:t>u</a:t>
            </a:r>
            <a:r>
              <a:rPr sz="975" spc="-11" dirty="0">
                <a:solidFill>
                  <a:prstClr val="black"/>
                </a:solidFill>
                <a:latin typeface="Cambria"/>
                <a:cs typeface="Cambria"/>
              </a:rPr>
              <a:t>n</a:t>
            </a:r>
            <a:r>
              <a:rPr sz="975" spc="-8" dirty="0">
                <a:solidFill>
                  <a:prstClr val="black"/>
                </a:solidFill>
                <a:latin typeface="Cambria"/>
                <a:cs typeface="Cambria"/>
              </a:rPr>
              <a:t>g</a:t>
            </a:r>
            <a:r>
              <a:rPr sz="975" spc="-3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26" dirty="0">
                <a:solidFill>
                  <a:prstClr val="black"/>
                </a:solidFill>
                <a:latin typeface="Cambria"/>
                <a:cs typeface="Cambria"/>
              </a:rPr>
              <a:t>k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ebi</a:t>
            </a:r>
            <a:r>
              <a:rPr sz="975" b="1" dirty="0">
                <a:solidFill>
                  <a:prstClr val="black"/>
                </a:solidFill>
                <a:latin typeface="Cambria"/>
                <a:cs typeface="Cambria"/>
              </a:rPr>
              <a:t>j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ak</a:t>
            </a:r>
            <a:r>
              <a:rPr sz="975" b="1" spc="-4" dirty="0">
                <a:solidFill>
                  <a:prstClr val="black"/>
                </a:solidFill>
                <a:latin typeface="Cambria"/>
                <a:cs typeface="Cambria"/>
              </a:rPr>
              <a:t>a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n</a:t>
            </a:r>
            <a:r>
              <a:rPr sz="975" b="1" spc="-1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fisk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al</a:t>
            </a:r>
            <a:r>
              <a:rPr sz="975" b="1" spc="-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u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n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tu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k</a:t>
            </a:r>
            <a:r>
              <a:rPr sz="975" b="1" spc="-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d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ata</a:t>
            </a:r>
            <a:endParaRPr sz="975" dirty="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2" name="object 14">
            <a:extLst>
              <a:ext uri="{FF2B5EF4-FFF2-40B4-BE49-F238E27FC236}">
                <a16:creationId xmlns:a16="http://schemas.microsoft.com/office/drawing/2014/main" id="{DEDB8D63-F5C3-41F2-97A1-86A50C1F3791}"/>
              </a:ext>
            </a:extLst>
          </p:cNvPr>
          <p:cNvSpPr txBox="1"/>
          <p:nvPr/>
        </p:nvSpPr>
        <p:spPr>
          <a:xfrm>
            <a:off x="157717" y="2439925"/>
            <a:ext cx="1795939" cy="300082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0" rIns="0" bIns="0" rtlCol="0">
            <a:spAutoFit/>
          </a:bodyPr>
          <a:lstStyle/>
          <a:p>
            <a:pPr marL="68579" marR="331938" defTabSz="685783" fontAlgn="auto">
              <a:spcBef>
                <a:spcPts val="0"/>
              </a:spcBef>
              <a:spcAft>
                <a:spcPts val="0"/>
              </a:spcAft>
            </a:pPr>
            <a:r>
              <a:rPr sz="975" spc="-8" dirty="0">
                <a:solidFill>
                  <a:prstClr val="black"/>
                </a:solidFill>
                <a:latin typeface="Cambria"/>
                <a:cs typeface="Cambria"/>
              </a:rPr>
              <a:t>memah</a:t>
            </a:r>
            <a:r>
              <a:rPr sz="975" spc="-11" dirty="0">
                <a:solidFill>
                  <a:prstClr val="black"/>
                </a:solidFill>
                <a:latin typeface="Cambria"/>
                <a:cs typeface="Cambria"/>
              </a:rPr>
              <a:t>a</a:t>
            </a:r>
            <a:r>
              <a:rPr sz="975" spc="-8" dirty="0">
                <a:solidFill>
                  <a:prstClr val="black"/>
                </a:solidFill>
                <a:latin typeface="Cambria"/>
                <a:cs typeface="Cambria"/>
              </a:rPr>
              <a:t>mi</a:t>
            </a:r>
            <a:r>
              <a:rPr sz="975" spc="-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ha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k</a:t>
            </a:r>
            <a:r>
              <a:rPr sz="975" b="1" spc="-1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ci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pt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a</a:t>
            </a:r>
            <a:r>
              <a:rPr sz="975" b="1" spc="-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d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an</a:t>
            </a:r>
            <a:r>
              <a:rPr sz="975" b="1" spc="-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26" dirty="0">
                <a:solidFill>
                  <a:prstClr val="black"/>
                </a:solidFill>
                <a:latin typeface="Cambria"/>
                <a:cs typeface="Cambria"/>
              </a:rPr>
              <a:t>k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e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p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emilika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n</a:t>
            </a:r>
            <a:r>
              <a:rPr sz="975" b="1"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in</a:t>
            </a:r>
            <a:r>
              <a:rPr sz="975" b="1" spc="-19" dirty="0">
                <a:solidFill>
                  <a:prstClr val="black"/>
                </a:solidFill>
                <a:latin typeface="Cambria"/>
                <a:cs typeface="Cambria"/>
              </a:rPr>
              <a:t>t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el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e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kt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u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al</a:t>
            </a:r>
            <a:endParaRPr sz="975" dirty="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3" name="object 15">
            <a:extLst>
              <a:ext uri="{FF2B5EF4-FFF2-40B4-BE49-F238E27FC236}">
                <a16:creationId xmlns:a16="http://schemas.microsoft.com/office/drawing/2014/main" id="{0B416CB0-7F3D-48BC-8B47-9EAF5DBE05BA}"/>
              </a:ext>
            </a:extLst>
          </p:cNvPr>
          <p:cNvSpPr txBox="1"/>
          <p:nvPr/>
        </p:nvSpPr>
        <p:spPr>
          <a:xfrm>
            <a:off x="170289" y="3809284"/>
            <a:ext cx="1788795" cy="300082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0" rIns="0" bIns="0" rtlCol="0">
            <a:spAutoFit/>
          </a:bodyPr>
          <a:lstStyle/>
          <a:p>
            <a:pPr marL="68579" marR="245739" defTabSz="685783" fontAlgn="auto">
              <a:spcBef>
                <a:spcPts val="0"/>
              </a:spcBef>
              <a:spcAft>
                <a:spcPts val="0"/>
              </a:spcAft>
            </a:pPr>
            <a:r>
              <a:rPr sz="975" spc="-8" dirty="0">
                <a:solidFill>
                  <a:prstClr val="black"/>
                </a:solidFill>
                <a:latin typeface="Cambria"/>
                <a:cs typeface="Cambria"/>
              </a:rPr>
              <a:t>mempe</a:t>
            </a:r>
            <a:r>
              <a:rPr sz="975" spc="-15" dirty="0">
                <a:solidFill>
                  <a:prstClr val="black"/>
                </a:solidFill>
                <a:latin typeface="Cambria"/>
                <a:cs typeface="Cambria"/>
              </a:rPr>
              <a:t>r</a:t>
            </a:r>
            <a:r>
              <a:rPr sz="975" spc="-8" dirty="0">
                <a:solidFill>
                  <a:prstClr val="black"/>
                </a:solidFill>
                <a:latin typeface="Cambria"/>
                <a:cs typeface="Cambria"/>
              </a:rPr>
              <a:t>h</a:t>
            </a:r>
            <a:r>
              <a:rPr sz="975" spc="-11" dirty="0">
                <a:solidFill>
                  <a:prstClr val="black"/>
                </a:solidFill>
                <a:latin typeface="Cambria"/>
                <a:cs typeface="Cambria"/>
              </a:rPr>
              <a:t>a</a:t>
            </a:r>
            <a:r>
              <a:rPr sz="975" dirty="0">
                <a:solidFill>
                  <a:prstClr val="black"/>
                </a:solidFill>
                <a:latin typeface="Cambria"/>
                <a:cs typeface="Cambria"/>
              </a:rPr>
              <a:t>t</a:t>
            </a:r>
            <a:r>
              <a:rPr sz="975" spc="-4" dirty="0">
                <a:solidFill>
                  <a:prstClr val="black"/>
                </a:solidFill>
                <a:latin typeface="Cambria"/>
                <a:cs typeface="Cambria"/>
              </a:rPr>
              <a:t>i</a:t>
            </a:r>
            <a:r>
              <a:rPr sz="975" spc="-15" dirty="0">
                <a:solidFill>
                  <a:prstClr val="black"/>
                </a:solidFill>
                <a:latin typeface="Cambria"/>
                <a:cs typeface="Cambria"/>
              </a:rPr>
              <a:t>k</a:t>
            </a:r>
            <a:r>
              <a:rPr sz="975" spc="-11" dirty="0">
                <a:solidFill>
                  <a:prstClr val="black"/>
                </a:solidFill>
                <a:latin typeface="Cambria"/>
                <a:cs typeface="Cambria"/>
              </a:rPr>
              <a:t>a</a:t>
            </a:r>
            <a:r>
              <a:rPr sz="975" spc="-8" dirty="0">
                <a:solidFill>
                  <a:prstClr val="black"/>
                </a:solidFill>
                <a:latin typeface="Cambria"/>
                <a:cs typeface="Cambria"/>
              </a:rPr>
              <a:t>n</a:t>
            </a:r>
            <a:r>
              <a:rPr sz="975" spc="-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o</a:t>
            </a:r>
            <a:r>
              <a:rPr sz="975" b="1" spc="-19" dirty="0">
                <a:solidFill>
                  <a:prstClr val="black"/>
                </a:solidFill>
                <a:latin typeface="Cambria"/>
                <a:cs typeface="Cambria"/>
              </a:rPr>
              <a:t>t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o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n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o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mi</a:t>
            </a:r>
            <a:r>
              <a:rPr sz="975" b="1" spc="-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d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ae</a:t>
            </a:r>
            <a:r>
              <a:rPr sz="975" b="1" spc="-26" dirty="0">
                <a:solidFill>
                  <a:prstClr val="black"/>
                </a:solidFill>
                <a:latin typeface="Cambria"/>
                <a:cs typeface="Cambria"/>
              </a:rPr>
              <a:t>r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a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h</a:t>
            </a:r>
            <a:r>
              <a:rPr sz="975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d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a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n</a:t>
            </a:r>
            <a:r>
              <a:rPr sz="975" b="1" spc="-1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d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e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s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e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n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t</a:t>
            </a:r>
            <a:r>
              <a:rPr sz="975" b="1" spc="-26" dirty="0">
                <a:solidFill>
                  <a:prstClr val="black"/>
                </a:solidFill>
                <a:latin typeface="Cambria"/>
                <a:cs typeface="Cambria"/>
              </a:rPr>
              <a:t>r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alis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a</a:t>
            </a:r>
            <a:r>
              <a:rPr sz="975" b="1" spc="-4" dirty="0">
                <a:solidFill>
                  <a:prstClr val="black"/>
                </a:solidFill>
                <a:latin typeface="Cambria"/>
                <a:cs typeface="Cambria"/>
              </a:rPr>
              <a:t>si</a:t>
            </a:r>
            <a:endParaRPr sz="975" dirty="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4" name="object 16">
            <a:extLst>
              <a:ext uri="{FF2B5EF4-FFF2-40B4-BE49-F238E27FC236}">
                <a16:creationId xmlns:a16="http://schemas.microsoft.com/office/drawing/2014/main" id="{4D91E72D-6DCF-4BB2-BA94-80F60E72C362}"/>
              </a:ext>
            </a:extLst>
          </p:cNvPr>
          <p:cNvSpPr txBox="1"/>
          <p:nvPr/>
        </p:nvSpPr>
        <p:spPr>
          <a:xfrm>
            <a:off x="170289" y="4214152"/>
            <a:ext cx="1788795" cy="600164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0" rIns="0" bIns="0" rtlCol="0">
            <a:spAutoFit/>
          </a:bodyPr>
          <a:lstStyle/>
          <a:p>
            <a:pPr marL="68579" marR="97628" defTabSz="685783" fontAlgn="auto">
              <a:spcBef>
                <a:spcPts val="0"/>
              </a:spcBef>
              <a:spcAft>
                <a:spcPts val="0"/>
              </a:spcAft>
            </a:pPr>
            <a:r>
              <a:rPr sz="975" spc="-11" dirty="0">
                <a:solidFill>
                  <a:prstClr val="black"/>
                </a:solidFill>
                <a:latin typeface="Cambria"/>
                <a:cs typeface="Cambria"/>
              </a:rPr>
              <a:t>Memper</a:t>
            </a:r>
            <a:r>
              <a:rPr sz="975" spc="-8" dirty="0">
                <a:solidFill>
                  <a:prstClr val="black"/>
                </a:solidFill>
                <a:latin typeface="Cambria"/>
                <a:cs typeface="Cambria"/>
              </a:rPr>
              <a:t>h</a:t>
            </a:r>
            <a:r>
              <a:rPr sz="975" spc="-11" dirty="0">
                <a:solidFill>
                  <a:prstClr val="black"/>
                </a:solidFill>
                <a:latin typeface="Cambria"/>
                <a:cs typeface="Cambria"/>
              </a:rPr>
              <a:t>a</a:t>
            </a:r>
            <a:r>
              <a:rPr sz="975" dirty="0">
                <a:solidFill>
                  <a:prstClr val="black"/>
                </a:solidFill>
                <a:latin typeface="Cambria"/>
                <a:cs typeface="Cambria"/>
              </a:rPr>
              <a:t>t</a:t>
            </a:r>
            <a:r>
              <a:rPr sz="975" spc="-4" dirty="0">
                <a:solidFill>
                  <a:prstClr val="black"/>
                </a:solidFill>
                <a:latin typeface="Cambria"/>
                <a:cs typeface="Cambria"/>
              </a:rPr>
              <a:t>i</a:t>
            </a:r>
            <a:r>
              <a:rPr sz="975" spc="-15" dirty="0">
                <a:solidFill>
                  <a:prstClr val="black"/>
                </a:solidFill>
                <a:latin typeface="Cambria"/>
                <a:cs typeface="Cambria"/>
              </a:rPr>
              <a:t>k</a:t>
            </a:r>
            <a:r>
              <a:rPr sz="975" spc="-11" dirty="0">
                <a:solidFill>
                  <a:prstClr val="black"/>
                </a:solidFill>
                <a:latin typeface="Cambria"/>
                <a:cs typeface="Cambria"/>
              </a:rPr>
              <a:t>a</a:t>
            </a:r>
            <a:r>
              <a:rPr sz="975" spc="-8" dirty="0">
                <a:solidFill>
                  <a:prstClr val="black"/>
                </a:solidFill>
                <a:latin typeface="Cambria"/>
                <a:cs typeface="Cambria"/>
              </a:rPr>
              <a:t>n</a:t>
            </a:r>
            <a:r>
              <a:rPr sz="975" spc="-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26" dirty="0">
                <a:solidFill>
                  <a:prstClr val="black"/>
                </a:solidFill>
                <a:latin typeface="Cambria"/>
                <a:cs typeface="Cambria"/>
              </a:rPr>
              <a:t>k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eamanan</a:t>
            </a:r>
            <a:r>
              <a:rPr sz="975" b="1" spc="-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nas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io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nal</a:t>
            </a:r>
            <a:r>
              <a:rPr sz="975" spc="-4" dirty="0">
                <a:solidFill>
                  <a:prstClr val="black"/>
                </a:solidFill>
                <a:latin typeface="Cambria"/>
                <a:cs typeface="Cambria"/>
              </a:rPr>
              <a:t>,</a:t>
            </a:r>
            <a:r>
              <a:rPr sz="975" spc="-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8" dirty="0">
                <a:solidFill>
                  <a:prstClr val="black"/>
                </a:solidFill>
                <a:latin typeface="Cambria"/>
                <a:cs typeface="Cambria"/>
              </a:rPr>
              <a:t>me</a:t>
            </a:r>
            <a:r>
              <a:rPr sz="975" spc="-11" dirty="0">
                <a:solidFill>
                  <a:prstClr val="black"/>
                </a:solidFill>
                <a:latin typeface="Cambria"/>
                <a:cs typeface="Cambria"/>
              </a:rPr>
              <a:t>nja</a:t>
            </a:r>
            <a:r>
              <a:rPr sz="975" spc="-19" dirty="0">
                <a:solidFill>
                  <a:prstClr val="black"/>
                </a:solidFill>
                <a:latin typeface="Cambria"/>
                <a:cs typeface="Cambria"/>
              </a:rPr>
              <a:t>g</a:t>
            </a:r>
            <a:r>
              <a:rPr sz="975" spc="-8" dirty="0">
                <a:solidFill>
                  <a:prstClr val="black"/>
                </a:solidFill>
                <a:latin typeface="Cambria"/>
                <a:cs typeface="Cambria"/>
              </a:rPr>
              <a:t>a</a:t>
            </a:r>
            <a:r>
              <a:rPr sz="975" spc="-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26" dirty="0">
                <a:solidFill>
                  <a:prstClr val="black"/>
                </a:solidFill>
                <a:latin typeface="Cambria"/>
                <a:cs typeface="Cambria"/>
              </a:rPr>
              <a:t>k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e</a:t>
            </a:r>
            <a:r>
              <a:rPr sz="975" b="1" spc="-26" dirty="0">
                <a:solidFill>
                  <a:prstClr val="black"/>
                </a:solidFill>
                <a:latin typeface="Cambria"/>
                <a:cs typeface="Cambria"/>
              </a:rPr>
              <a:t>r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aha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si</a:t>
            </a:r>
            <a:r>
              <a:rPr sz="975" b="1" spc="-4" dirty="0">
                <a:solidFill>
                  <a:prstClr val="black"/>
                </a:solidFill>
                <a:latin typeface="Cambria"/>
                <a:cs typeface="Cambria"/>
              </a:rPr>
              <a:t>a-</a:t>
            </a:r>
            <a:r>
              <a:rPr sz="975" b="1" spc="-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a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n</a:t>
            </a:r>
            <a:r>
              <a:rPr sz="975" b="1" spc="-1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p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rib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ad</a:t>
            </a:r>
            <a:r>
              <a:rPr sz="975" b="1" spc="-4" dirty="0">
                <a:solidFill>
                  <a:prstClr val="black"/>
                </a:solidFill>
                <a:latin typeface="Cambria"/>
                <a:cs typeface="Cambria"/>
              </a:rPr>
              <a:t>i</a:t>
            </a:r>
            <a:r>
              <a:rPr sz="975" b="1" spc="-1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d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a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n</a:t>
            </a:r>
            <a:r>
              <a:rPr sz="975" b="1" spc="-23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d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ata</a:t>
            </a:r>
            <a:r>
              <a:rPr sz="975" b="1" spc="-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="1" spc="-26" dirty="0">
                <a:solidFill>
                  <a:prstClr val="black"/>
                </a:solidFill>
                <a:latin typeface="Cambria"/>
                <a:cs typeface="Cambria"/>
              </a:rPr>
              <a:t>k</a:t>
            </a:r>
            <a:r>
              <a:rPr sz="975" b="1" spc="-15" dirty="0">
                <a:solidFill>
                  <a:prstClr val="black"/>
                </a:solidFill>
                <a:latin typeface="Cambria"/>
                <a:cs typeface="Cambria"/>
              </a:rPr>
              <a:t>ome</a:t>
            </a:r>
            <a:r>
              <a:rPr sz="975" b="1" spc="-11" dirty="0">
                <a:solidFill>
                  <a:prstClr val="black"/>
                </a:solidFill>
                <a:latin typeface="Cambria"/>
                <a:cs typeface="Cambria"/>
              </a:rPr>
              <a:t>r</a:t>
            </a:r>
            <a:r>
              <a:rPr sz="975" b="1" spc="-8" dirty="0">
                <a:solidFill>
                  <a:prstClr val="black"/>
                </a:solidFill>
                <a:latin typeface="Cambria"/>
                <a:cs typeface="Cambria"/>
              </a:rPr>
              <a:t>sial</a:t>
            </a:r>
            <a:endParaRPr sz="975" dirty="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5" name="object 17">
            <a:extLst>
              <a:ext uri="{FF2B5EF4-FFF2-40B4-BE49-F238E27FC236}">
                <a16:creationId xmlns:a16="http://schemas.microsoft.com/office/drawing/2014/main" id="{5891033E-6DBD-458A-9EFB-C4A15FED00ED}"/>
              </a:ext>
            </a:extLst>
          </p:cNvPr>
          <p:cNvSpPr txBox="1"/>
          <p:nvPr/>
        </p:nvSpPr>
        <p:spPr>
          <a:xfrm>
            <a:off x="4683161" y="1080274"/>
            <a:ext cx="152400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prstClr val="black"/>
                </a:solidFill>
                <a:latin typeface="Cambria"/>
                <a:cs typeface="Cambria"/>
              </a:rPr>
              <a:t>4</a:t>
            </a:r>
            <a:r>
              <a:rPr sz="1350" b="1" spc="-4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350" b="1" dirty="0" err="1">
                <a:solidFill>
                  <a:prstClr val="black"/>
                </a:solidFill>
                <a:latin typeface="Cambria"/>
                <a:cs typeface="Cambria"/>
              </a:rPr>
              <a:t>Prinsip</a:t>
            </a:r>
            <a:r>
              <a:rPr sz="1350" b="1" spc="-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350" b="1" spc="8" dirty="0">
                <a:solidFill>
                  <a:prstClr val="black"/>
                </a:solidFill>
                <a:latin typeface="Cambria"/>
                <a:cs typeface="Cambria"/>
              </a:rPr>
              <a:t>S</a:t>
            </a:r>
            <a:r>
              <a:rPr lang="en-US" sz="1350" b="1" spc="-4" dirty="0">
                <a:solidFill>
                  <a:prstClr val="black"/>
                </a:solidFill>
                <a:latin typeface="Cambria"/>
                <a:cs typeface="Cambria"/>
              </a:rPr>
              <a:t>DI</a:t>
            </a:r>
            <a:endParaRPr sz="1350" dirty="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C015D9-FCF1-42ED-B0E5-208ADCAFAEBA}"/>
              </a:ext>
            </a:extLst>
          </p:cNvPr>
          <p:cNvSpPr/>
          <p:nvPr/>
        </p:nvSpPr>
        <p:spPr>
          <a:xfrm>
            <a:off x="2081749" y="925867"/>
            <a:ext cx="2274713" cy="2123658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1100" dirty="0">
                <a:solidFill>
                  <a:prstClr val="white"/>
                </a:solidFill>
                <a:latin typeface="Calibri"/>
                <a:cs typeface="+mn-cs"/>
              </a:rPr>
              <a:t>Satu Data Indonesia adalah kebijakan tata kelola Data pemerintah untuk </a:t>
            </a:r>
            <a:r>
              <a:rPr lang="id-ID" sz="1100" b="1" dirty="0">
                <a:solidFill>
                  <a:prstClr val="white"/>
                </a:solidFill>
                <a:latin typeface="Calibri"/>
                <a:cs typeface="+mn-cs"/>
              </a:rPr>
              <a:t>menghasilkan Data</a:t>
            </a:r>
            <a:r>
              <a:rPr lang="id-ID" sz="1100" dirty="0">
                <a:solidFill>
                  <a:prstClr val="white"/>
                </a:solidFill>
                <a:latin typeface="Calibri"/>
                <a:cs typeface="+mn-cs"/>
              </a:rPr>
              <a:t> yang akurat, mutakhir, terpadu, dipertanggungjawabkan, serta </a:t>
            </a:r>
            <a:r>
              <a:rPr lang="id-ID" sz="1100" b="1" dirty="0">
                <a:solidFill>
                  <a:prstClr val="white"/>
                </a:solidFill>
                <a:latin typeface="Calibri"/>
                <a:cs typeface="+mn-cs"/>
              </a:rPr>
              <a:t>mudah diakses</a:t>
            </a:r>
            <a:r>
              <a:rPr lang="id-ID" sz="1100" dirty="0">
                <a:solidFill>
                  <a:prstClr val="white"/>
                </a:solidFill>
                <a:latin typeface="Calibri"/>
                <a:cs typeface="+mn-cs"/>
              </a:rPr>
              <a:t> dan </a:t>
            </a:r>
            <a:r>
              <a:rPr lang="id-ID" sz="1100" b="1" dirty="0" err="1">
                <a:solidFill>
                  <a:prstClr val="white"/>
                </a:solidFill>
                <a:latin typeface="Calibri"/>
                <a:cs typeface="+mn-cs"/>
              </a:rPr>
              <a:t>dibagipakaikan</a:t>
            </a:r>
            <a:r>
              <a:rPr lang="id-ID" sz="1100" dirty="0">
                <a:solidFill>
                  <a:prstClr val="white"/>
                </a:solidFill>
                <a:latin typeface="Calibri"/>
                <a:cs typeface="+mn-cs"/>
              </a:rPr>
              <a:t> antar Instansi Pusat dan Instansi Daerah melalui pemenuhan </a:t>
            </a:r>
            <a:r>
              <a:rPr lang="id-ID" sz="1100" b="1" dirty="0">
                <a:solidFill>
                  <a:prstClr val="white"/>
                </a:solidFill>
                <a:latin typeface="Calibri"/>
                <a:cs typeface="+mn-cs"/>
              </a:rPr>
              <a:t>Standar Data</a:t>
            </a:r>
            <a:r>
              <a:rPr lang="id-ID" sz="1100" dirty="0">
                <a:solidFill>
                  <a:prstClr val="white"/>
                </a:solidFill>
                <a:latin typeface="Calibri"/>
                <a:cs typeface="+mn-cs"/>
              </a:rPr>
              <a:t>, </a:t>
            </a:r>
            <a:r>
              <a:rPr lang="id-ID" sz="1100" b="1" dirty="0" err="1">
                <a:solidFill>
                  <a:prstClr val="white"/>
                </a:solidFill>
                <a:latin typeface="Calibri"/>
                <a:cs typeface="+mn-cs"/>
              </a:rPr>
              <a:t>Metadata</a:t>
            </a:r>
            <a:r>
              <a:rPr lang="id-ID" sz="1100" dirty="0">
                <a:solidFill>
                  <a:prstClr val="white"/>
                </a:solidFill>
                <a:latin typeface="Calibri"/>
                <a:cs typeface="+mn-cs"/>
              </a:rPr>
              <a:t>, </a:t>
            </a:r>
            <a:r>
              <a:rPr lang="id-ID" sz="1100" b="1" i="1" dirty="0" err="1">
                <a:solidFill>
                  <a:prstClr val="white"/>
                </a:solidFill>
                <a:latin typeface="Calibri"/>
                <a:cs typeface="+mn-cs"/>
              </a:rPr>
              <a:t>Interoperabilitas</a:t>
            </a:r>
            <a:r>
              <a:rPr lang="id-ID" sz="1100" dirty="0">
                <a:solidFill>
                  <a:prstClr val="white"/>
                </a:solidFill>
                <a:latin typeface="Calibri"/>
                <a:cs typeface="+mn-cs"/>
              </a:rPr>
              <a:t> Data, dan menggunakan </a:t>
            </a:r>
            <a:r>
              <a:rPr lang="id-ID" sz="1100" b="1" dirty="0">
                <a:solidFill>
                  <a:prstClr val="white"/>
                </a:solidFill>
                <a:latin typeface="Calibri"/>
                <a:cs typeface="+mn-cs"/>
              </a:rPr>
              <a:t>Kode Referensi</a:t>
            </a:r>
            <a:r>
              <a:rPr lang="id-ID" sz="1100" dirty="0">
                <a:solidFill>
                  <a:prstClr val="white"/>
                </a:solidFill>
                <a:latin typeface="Calibri"/>
                <a:cs typeface="+mn-cs"/>
              </a:rPr>
              <a:t> dan </a:t>
            </a:r>
            <a:r>
              <a:rPr lang="id-ID" sz="1100" b="1" dirty="0">
                <a:solidFill>
                  <a:prstClr val="white"/>
                </a:solidFill>
                <a:latin typeface="Calibri"/>
                <a:cs typeface="+mn-cs"/>
              </a:rPr>
              <a:t>Data Induk</a:t>
            </a:r>
            <a:r>
              <a:rPr lang="id-ID" sz="1100" dirty="0">
                <a:solidFill>
                  <a:prstClr val="white"/>
                </a:solidFill>
                <a:latin typeface="Calibri"/>
                <a:cs typeface="+mn-cs"/>
              </a:rPr>
              <a:t>.</a:t>
            </a:r>
            <a:r>
              <a:rPr lang="en-US" sz="1100" dirty="0">
                <a:solidFill>
                  <a:prstClr val="white"/>
                </a:solidFill>
                <a:latin typeface="Calibri"/>
                <a:cs typeface="+mn-cs"/>
              </a:rPr>
              <a:t> </a:t>
            </a:r>
            <a:endParaRPr lang="en-GB" sz="1100" dirty="0">
              <a:solidFill>
                <a:prstClr val="white"/>
              </a:solidFill>
              <a:latin typeface="Calibri"/>
              <a:cs typeface="+mn-cs"/>
            </a:endParaRPr>
          </a:p>
        </p:txBody>
      </p: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AB1DB83C-1ACE-4AE5-8A8B-34DA66EFC1D4}"/>
              </a:ext>
            </a:extLst>
          </p:cNvPr>
          <p:cNvGraphicFramePr/>
          <p:nvPr/>
        </p:nvGraphicFramePr>
        <p:xfrm>
          <a:off x="4411509" y="1247014"/>
          <a:ext cx="1821705" cy="1361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8" name="object 17">
            <a:extLst>
              <a:ext uri="{FF2B5EF4-FFF2-40B4-BE49-F238E27FC236}">
                <a16:creationId xmlns:a16="http://schemas.microsoft.com/office/drawing/2014/main" id="{72F90524-6B47-4DA8-8E0E-E5932D2DEABB}"/>
              </a:ext>
            </a:extLst>
          </p:cNvPr>
          <p:cNvSpPr txBox="1"/>
          <p:nvPr/>
        </p:nvSpPr>
        <p:spPr>
          <a:xfrm>
            <a:off x="170289" y="1390705"/>
            <a:ext cx="170947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black"/>
                </a:solidFill>
                <a:latin typeface="Cambria"/>
                <a:cs typeface="Cambria"/>
              </a:rPr>
              <a:t>Satu Data Indonesia:</a:t>
            </a:r>
            <a:endParaRPr sz="1350" dirty="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43DA24-4F07-4825-A4FD-B23042B4D329}"/>
              </a:ext>
            </a:extLst>
          </p:cNvPr>
          <p:cNvSpPr txBox="1"/>
          <p:nvPr/>
        </p:nvSpPr>
        <p:spPr>
          <a:xfrm>
            <a:off x="157717" y="4877584"/>
            <a:ext cx="7257884" cy="2107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77" tIns="35777" rIns="35777" bIns="35777" numCol="1" spcCol="29815" rtlCol="0" anchor="t">
            <a:spAutoFit/>
          </a:bodyPr>
          <a:lstStyle/>
          <a:p>
            <a:pPr defTabSz="715547" latinLnBrk="1" hangingPunct="0"/>
            <a:r>
              <a:rPr lang="en-US" sz="900" dirty="0">
                <a:solidFill>
                  <a:srgbClr val="000000"/>
                </a:solidFill>
              </a:rPr>
              <a:t>Source: </a:t>
            </a:r>
            <a:r>
              <a:rPr lang="en-US" sz="900" dirty="0" err="1">
                <a:solidFill>
                  <a:srgbClr val="000000"/>
                </a:solidFill>
              </a:rPr>
              <a:t>Presentasi</a:t>
            </a:r>
            <a:r>
              <a:rPr lang="en-US" sz="900" dirty="0">
                <a:solidFill>
                  <a:srgbClr val="000000"/>
                </a:solidFill>
              </a:rPr>
              <a:t>  </a:t>
            </a:r>
            <a:r>
              <a:rPr lang="en-US" sz="900" dirty="0" err="1">
                <a:solidFill>
                  <a:srgbClr val="000000"/>
                </a:solidFill>
              </a:rPr>
              <a:t>Bappenas</a:t>
            </a:r>
            <a:endParaRPr lang="en-US" sz="9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18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>
            <a:extLst>
              <a:ext uri="{FF2B5EF4-FFF2-40B4-BE49-F238E27FC236}">
                <a16:creationId xmlns:a16="http://schemas.microsoft.com/office/drawing/2014/main" id="{97D335A1-B7F6-4EF2-8977-A42EC477D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05" y="123708"/>
            <a:ext cx="483401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5720" tIns="22860" rIns="45720" bIns="22860">
            <a:spAutoFit/>
          </a:bodyPr>
          <a:lstStyle>
            <a:defPPr>
              <a:defRPr lang="en-US"/>
            </a:defPPr>
            <a:lvl1pPr algn="ctr" defTabSz="1088232" fontAlgn="auto">
              <a:spcBef>
                <a:spcPts val="0"/>
              </a:spcBef>
              <a:spcAft>
                <a:spcPts val="0"/>
              </a:spcAft>
              <a:defRPr sz="3600" b="1" spc="-150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defRPr>
            </a:lvl1pPr>
          </a:lstStyle>
          <a:p>
            <a:pPr defTabSz="1088205"/>
            <a:r>
              <a:rPr lang="en-CA" sz="2400" b="0" i="1" dirty="0">
                <a:solidFill>
                  <a:srgbClr val="878CF0"/>
                </a:solidFill>
                <a:latin typeface="Calibri"/>
              </a:rPr>
              <a:t>Stakeholder SDI</a:t>
            </a:r>
            <a:r>
              <a:rPr lang="en-CA" sz="2400" b="0" dirty="0">
                <a:solidFill>
                  <a:srgbClr val="878CF0"/>
                </a:solidFill>
                <a:latin typeface="Calibri"/>
              </a:rPr>
              <a:t> </a:t>
            </a:r>
            <a:r>
              <a:rPr lang="en-CA" sz="2400" b="0" dirty="0" err="1">
                <a:solidFill>
                  <a:srgbClr val="878CF0"/>
                </a:solidFill>
                <a:latin typeface="Calibri"/>
              </a:rPr>
              <a:t>Pemerintahan</a:t>
            </a:r>
            <a:r>
              <a:rPr lang="en-CA" sz="2400" b="0" dirty="0">
                <a:solidFill>
                  <a:srgbClr val="878CF0"/>
                </a:solidFill>
                <a:latin typeface="Calibri"/>
              </a:rPr>
              <a:t> di Indonesia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4A6F04B-85B4-415D-AE5C-E9256D6D72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4562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/>
            <a:endParaRPr lang="en-US">
              <a:solidFill>
                <a:prstClr val="black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4C7D54-6958-4117-A9E2-F731B381E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6" y="762209"/>
            <a:ext cx="7650350" cy="40488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Tel-U logo.png">
            <a:extLst>
              <a:ext uri="{FF2B5EF4-FFF2-40B4-BE49-F238E27FC236}">
                <a16:creationId xmlns:a16="http://schemas.microsoft.com/office/drawing/2014/main" id="{97A3934A-CA9F-4EF7-AAD7-897E3C1C01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850" y="102110"/>
            <a:ext cx="1428750" cy="48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813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FD5DFF9-C5C4-4220-9717-DE8C1A2C89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-18466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/>
            <a:endParaRPr lang="id-ID">
              <a:solidFill>
                <a:prstClr val="black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EA9DDA-ECC5-4257-AC20-42237DC9C1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1" y="-3226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/>
            <a:endParaRPr lang="id-ID">
              <a:solidFill>
                <a:prstClr val="black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6C791D-7878-4D08-8718-F91DE2B3F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1" y="1201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/>
            <a:endParaRPr lang="id-ID">
              <a:solidFill>
                <a:prstClr val="black"/>
              </a:solidFill>
            </a:endParaRP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EF6A707C-58D7-4DA6-946B-636488042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227" y="339866"/>
            <a:ext cx="435311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5720" tIns="22860" rIns="45720" bIns="22860">
            <a:spAutoFit/>
          </a:bodyPr>
          <a:lstStyle/>
          <a:p>
            <a:pPr algn="ctr" defTabSz="108820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2400" b="1" spc="-150" dirty="0" err="1">
                <a:solidFill>
                  <a:srgbClr val="878CF0"/>
                </a:solidFill>
                <a:latin typeface="Calibri"/>
                <a:ea typeface="Open Sans" pitchFamily="34" charset="0"/>
                <a:cs typeface="Open Sans" pitchFamily="34" charset="0"/>
              </a:rPr>
              <a:t>Peran</a:t>
            </a:r>
            <a:r>
              <a:rPr lang="en-CA" sz="2400" b="1" spc="-150" dirty="0">
                <a:solidFill>
                  <a:srgbClr val="878CF0"/>
                </a:solidFill>
                <a:latin typeface="Calibri"/>
                <a:ea typeface="Open Sans" pitchFamily="34" charset="0"/>
                <a:cs typeface="Open Sans" pitchFamily="34" charset="0"/>
              </a:rPr>
              <a:t> </a:t>
            </a:r>
            <a:r>
              <a:rPr lang="en-CA" sz="2400" b="1" spc="-150" dirty="0" err="1">
                <a:solidFill>
                  <a:srgbClr val="878CF0"/>
                </a:solidFill>
                <a:latin typeface="Calibri"/>
                <a:ea typeface="Open Sans" pitchFamily="34" charset="0"/>
                <a:cs typeface="Open Sans" pitchFamily="34" charset="0"/>
              </a:rPr>
              <a:t>Aktor</a:t>
            </a:r>
            <a:r>
              <a:rPr lang="en-CA" sz="2400" b="1" spc="-150" dirty="0">
                <a:solidFill>
                  <a:srgbClr val="878CF0"/>
                </a:solidFill>
                <a:latin typeface="Calibri"/>
                <a:ea typeface="Open Sans" pitchFamily="34" charset="0"/>
                <a:cs typeface="Open Sans" pitchFamily="34" charset="0"/>
              </a:rPr>
              <a:t> Data Governance </a:t>
            </a:r>
            <a:r>
              <a:rPr lang="en-CA" sz="2400" b="1" spc="-150" dirty="0" err="1">
                <a:solidFill>
                  <a:srgbClr val="878CF0"/>
                </a:solidFill>
                <a:latin typeface="Calibri"/>
                <a:ea typeface="Open Sans" pitchFamily="34" charset="0"/>
                <a:cs typeface="Open Sans" pitchFamily="34" charset="0"/>
              </a:rPr>
              <a:t>versi</a:t>
            </a:r>
            <a:r>
              <a:rPr lang="en-CA" sz="2400" b="1" spc="-150" dirty="0">
                <a:solidFill>
                  <a:srgbClr val="878CF0"/>
                </a:solidFill>
                <a:latin typeface="Calibri"/>
                <a:ea typeface="Open Sans" pitchFamily="34" charset="0"/>
                <a:cs typeface="Open Sans" pitchFamily="34" charset="0"/>
              </a:rPr>
              <a:t> SDI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89758C-88B9-4726-A298-8C28D5881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158" y="975095"/>
            <a:ext cx="7800975" cy="3538749"/>
          </a:xfrm>
          <a:prstGeom prst="rect">
            <a:avLst/>
          </a:prstGeom>
        </p:spPr>
      </p:pic>
      <p:sp>
        <p:nvSpPr>
          <p:cNvPr id="13" name="Rectangle: Rounded Corners 4">
            <a:extLst>
              <a:ext uri="{FF2B5EF4-FFF2-40B4-BE49-F238E27FC236}">
                <a16:creationId xmlns:a16="http://schemas.microsoft.com/office/drawing/2014/main" id="{516F5752-F823-4F44-9F94-1237D67DA0E3}"/>
              </a:ext>
            </a:extLst>
          </p:cNvPr>
          <p:cNvSpPr/>
          <p:nvPr/>
        </p:nvSpPr>
        <p:spPr>
          <a:xfrm>
            <a:off x="0" y="971550"/>
            <a:ext cx="9144000" cy="3657600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/>
            <a:endParaRPr lang="id-ID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934ECA-EC85-4C69-AD49-7E5E27EECB88}"/>
              </a:ext>
            </a:extLst>
          </p:cNvPr>
          <p:cNvSpPr txBox="1"/>
          <p:nvPr/>
        </p:nvSpPr>
        <p:spPr>
          <a:xfrm>
            <a:off x="3849592" y="4429096"/>
            <a:ext cx="1489510" cy="30777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defTabSz="914378"/>
            <a:r>
              <a:rPr lang="en-US" b="1" dirty="0">
                <a:solidFill>
                  <a:prstClr val="black"/>
                </a:solidFill>
              </a:rPr>
              <a:t>  FORUM DATA</a:t>
            </a:r>
            <a:endParaRPr lang="id-ID" b="1" dirty="0">
              <a:solidFill>
                <a:prstClr val="black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0F9927B-D91B-427E-879D-6C4ECE486E5E}"/>
              </a:ext>
            </a:extLst>
          </p:cNvPr>
          <p:cNvSpPr/>
          <p:nvPr/>
        </p:nvSpPr>
        <p:spPr>
          <a:xfrm>
            <a:off x="6515847" y="4719914"/>
            <a:ext cx="24048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spc="-15" dirty="0" err="1"/>
              <a:t>Amanah</a:t>
            </a:r>
            <a:r>
              <a:rPr lang="en-US" sz="1400" spc="-15" dirty="0"/>
              <a:t> </a:t>
            </a:r>
            <a:r>
              <a:rPr lang="en-US" sz="1400" spc="-15" dirty="0" err="1"/>
              <a:t>Perbup</a:t>
            </a:r>
            <a:r>
              <a:rPr lang="en-US" sz="1400" spc="-15" dirty="0"/>
              <a:t> 82 </a:t>
            </a:r>
            <a:r>
              <a:rPr lang="en-US" sz="1400" spc="-15" dirty="0" err="1"/>
              <a:t>tahun</a:t>
            </a:r>
            <a:r>
              <a:rPr lang="en-US" sz="1400" spc="-15" dirty="0"/>
              <a:t> 2019</a:t>
            </a:r>
            <a:endParaRPr lang="en-GB" sz="1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7B67827-3BA4-4287-ACA1-8A05FC9BFD0A}"/>
              </a:ext>
            </a:extLst>
          </p:cNvPr>
          <p:cNvSpPr/>
          <p:nvPr/>
        </p:nvSpPr>
        <p:spPr>
          <a:xfrm>
            <a:off x="2363541" y="1047750"/>
            <a:ext cx="11580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spc="-15" dirty="0" err="1"/>
              <a:t>Pasal</a:t>
            </a:r>
            <a:r>
              <a:rPr lang="en-US" sz="1400" b="1" spc="-15" dirty="0"/>
              <a:t> 11 &amp; 14</a:t>
            </a:r>
            <a:endParaRPr lang="en-GB" sz="1400" b="1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C3446FE-41AD-4D01-9396-F1FDA10A4FE5}"/>
              </a:ext>
            </a:extLst>
          </p:cNvPr>
          <p:cNvSpPr/>
          <p:nvPr/>
        </p:nvSpPr>
        <p:spPr>
          <a:xfrm>
            <a:off x="6725238" y="1123949"/>
            <a:ext cx="13397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spc="-15" dirty="0" err="1"/>
              <a:t>Pasal</a:t>
            </a:r>
            <a:r>
              <a:rPr lang="en-US" sz="1400" b="1" spc="-15" dirty="0"/>
              <a:t> 11 </a:t>
            </a:r>
            <a:r>
              <a:rPr lang="en-US" sz="1400" b="1" spc="-15" dirty="0" err="1"/>
              <a:t>huruf</a:t>
            </a:r>
            <a:r>
              <a:rPr lang="en-US" sz="1400" b="1" spc="-15" dirty="0"/>
              <a:t> a</a:t>
            </a:r>
            <a:endParaRPr lang="en-GB" sz="1400" b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7BA8049-C731-46CD-BBDD-C991441EFF07}"/>
              </a:ext>
            </a:extLst>
          </p:cNvPr>
          <p:cNvSpPr/>
          <p:nvPr/>
        </p:nvSpPr>
        <p:spPr>
          <a:xfrm>
            <a:off x="3139636" y="1990010"/>
            <a:ext cx="11580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spc="-15" dirty="0" err="1"/>
              <a:t>Pasal</a:t>
            </a:r>
            <a:r>
              <a:rPr lang="en-US" sz="1400" b="1" spc="-15" dirty="0"/>
              <a:t> 11 &amp; 13</a:t>
            </a:r>
            <a:endParaRPr lang="en-GB" sz="1400" b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C01A5C5-FCEB-49F5-84D9-EAD3246B12FA}"/>
              </a:ext>
            </a:extLst>
          </p:cNvPr>
          <p:cNvSpPr/>
          <p:nvPr/>
        </p:nvSpPr>
        <p:spPr>
          <a:xfrm>
            <a:off x="5181600" y="2394318"/>
            <a:ext cx="12866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spc="-15" dirty="0" err="1"/>
              <a:t>Pasal</a:t>
            </a:r>
            <a:r>
              <a:rPr lang="en-US" sz="1400" b="1" spc="-15" dirty="0"/>
              <a:t> 1 </a:t>
            </a:r>
            <a:r>
              <a:rPr lang="en-US" sz="1400" b="1" spc="-15" dirty="0" err="1"/>
              <a:t>angka</a:t>
            </a:r>
            <a:r>
              <a:rPr lang="en-US" sz="1400" b="1" spc="-15" dirty="0"/>
              <a:t> 9</a:t>
            </a:r>
            <a:endParaRPr lang="en-GB" sz="1400" b="1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ABEDB65-690B-4872-BCEC-D4445186F273}"/>
              </a:ext>
            </a:extLst>
          </p:cNvPr>
          <p:cNvSpPr/>
          <p:nvPr/>
        </p:nvSpPr>
        <p:spPr>
          <a:xfrm>
            <a:off x="6725238" y="3557885"/>
            <a:ext cx="13760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spc="-15" dirty="0" err="1"/>
              <a:t>Pasal</a:t>
            </a:r>
            <a:r>
              <a:rPr lang="en-US" sz="1400" b="1" spc="-15" dirty="0"/>
              <a:t> 1 </a:t>
            </a:r>
            <a:r>
              <a:rPr lang="en-US" sz="1400" b="1" spc="-15" dirty="0" err="1"/>
              <a:t>angka</a:t>
            </a:r>
            <a:r>
              <a:rPr lang="en-US" sz="1400" b="1" spc="-15" dirty="0"/>
              <a:t> 30</a:t>
            </a:r>
            <a:endParaRPr lang="en-GB" sz="1400" b="1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4F6DE3-4799-4B9E-A60F-3895E024A746}"/>
              </a:ext>
            </a:extLst>
          </p:cNvPr>
          <p:cNvSpPr/>
          <p:nvPr/>
        </p:nvSpPr>
        <p:spPr>
          <a:xfrm>
            <a:off x="3675761" y="4778573"/>
            <a:ext cx="17924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spc="-15" dirty="0" err="1"/>
              <a:t>Pasal</a:t>
            </a:r>
            <a:r>
              <a:rPr lang="en-US" sz="1400" b="1" spc="-15" dirty="0"/>
              <a:t> 1 (29) &amp; </a:t>
            </a:r>
            <a:r>
              <a:rPr lang="en-US" sz="1400" b="1" spc="-15" dirty="0" err="1"/>
              <a:t>Pasal</a:t>
            </a:r>
            <a:r>
              <a:rPr lang="en-US" sz="1400" b="1" spc="-15" dirty="0"/>
              <a:t> 15</a:t>
            </a:r>
            <a:endParaRPr lang="en-GB" sz="14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DE6E87-3326-8925-B683-0547621545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1896" y="67453"/>
            <a:ext cx="689808" cy="6898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578E71-DD1E-A8BC-42FD-4737F9D11E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7405703" y="40136"/>
            <a:ext cx="642978" cy="75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4375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>
            <a:extLst>
              <a:ext uri="{FF2B5EF4-FFF2-40B4-BE49-F238E27FC236}">
                <a16:creationId xmlns:a16="http://schemas.microsoft.com/office/drawing/2014/main" id="{A8E9164B-8FB3-4BD1-B3C4-F6172F4D2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256" y="272562"/>
            <a:ext cx="514019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5720" tIns="22860" rIns="45720" bIns="22860">
            <a:spAutoFit/>
          </a:bodyPr>
          <a:lstStyle>
            <a:defPPr>
              <a:defRPr lang="en-US"/>
            </a:defPPr>
            <a:lvl1pPr algn="ctr" defTabSz="1088232" fontAlgn="auto">
              <a:spcBef>
                <a:spcPts val="0"/>
              </a:spcBef>
              <a:spcAft>
                <a:spcPts val="0"/>
              </a:spcAft>
              <a:defRPr sz="3600" b="1" spc="-150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defRPr>
            </a:lvl1pPr>
          </a:lstStyle>
          <a:p>
            <a:pPr defTabSz="1088205"/>
            <a:r>
              <a:rPr lang="en-CA" sz="2400" dirty="0" err="1">
                <a:solidFill>
                  <a:srgbClr val="878CF0"/>
                </a:solidFill>
                <a:latin typeface="Calibri"/>
              </a:rPr>
              <a:t>Penyelenggara</a:t>
            </a:r>
            <a:r>
              <a:rPr lang="en-CA" sz="2400" dirty="0">
                <a:solidFill>
                  <a:srgbClr val="878CF0"/>
                </a:solidFill>
                <a:latin typeface="Calibri"/>
              </a:rPr>
              <a:t> Satu Data Indonesia di Daerah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0B930FE-2E84-49F7-BBD1-4DCFD4B520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-18466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/>
            <a:endParaRPr lang="en-US">
              <a:solidFill>
                <a:prstClr val="black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785820-1F4F-40F7-AE65-35F43F8CB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537" y="872990"/>
            <a:ext cx="6900863" cy="32132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626D21A-08E7-B580-D41D-9D327B0189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1896" y="67453"/>
            <a:ext cx="689808" cy="6898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C9B34C-93E3-DE97-2F4F-2807634C44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7405703" y="40136"/>
            <a:ext cx="642978" cy="75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9939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>
            <a:extLst>
              <a:ext uri="{FF2B5EF4-FFF2-40B4-BE49-F238E27FC236}">
                <a16:creationId xmlns:a16="http://schemas.microsoft.com/office/drawing/2014/main" id="{AAF76133-0B17-4974-8F5F-1D930AFAF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70" y="149316"/>
            <a:ext cx="5750934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5720" tIns="22860" rIns="45720" bIns="22860">
            <a:spAutoFit/>
          </a:bodyPr>
          <a:lstStyle>
            <a:defPPr>
              <a:defRPr lang="en-US"/>
            </a:defPPr>
            <a:lvl1pPr algn="ctr" defTabSz="1088232" fontAlgn="auto">
              <a:spcBef>
                <a:spcPts val="0"/>
              </a:spcBef>
              <a:spcAft>
                <a:spcPts val="0"/>
              </a:spcAft>
              <a:defRPr sz="3600" b="1" spc="-150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defRPr>
            </a:lvl1pPr>
          </a:lstStyle>
          <a:p>
            <a:pPr defTabSz="1088205"/>
            <a:r>
              <a:rPr lang="en-CA" sz="2400" dirty="0" err="1">
                <a:solidFill>
                  <a:srgbClr val="878CF0"/>
                </a:solidFill>
                <a:latin typeface="Calibri"/>
              </a:rPr>
              <a:t>Struktur</a:t>
            </a:r>
            <a:r>
              <a:rPr lang="en-CA" sz="2400" dirty="0">
                <a:solidFill>
                  <a:srgbClr val="878CF0"/>
                </a:solidFill>
                <a:latin typeface="Calibri"/>
              </a:rPr>
              <a:t> &amp; Format Baku – </a:t>
            </a:r>
            <a:r>
              <a:rPr lang="en-CA" sz="2400" dirty="0" err="1">
                <a:solidFill>
                  <a:srgbClr val="D66565"/>
                </a:solidFill>
                <a:latin typeface="Calibri"/>
              </a:rPr>
              <a:t>informasi</a:t>
            </a:r>
            <a:r>
              <a:rPr lang="en-CA" sz="2400" dirty="0">
                <a:solidFill>
                  <a:srgbClr val="D66565"/>
                </a:solidFill>
                <a:latin typeface="Calibri"/>
              </a:rPr>
              <a:t> </a:t>
            </a:r>
            <a:r>
              <a:rPr lang="en-CA" sz="2400" dirty="0" err="1">
                <a:solidFill>
                  <a:srgbClr val="D66565"/>
                </a:solidFill>
                <a:latin typeface="Calibri"/>
              </a:rPr>
              <a:t>pada</a:t>
            </a:r>
            <a:r>
              <a:rPr lang="en-CA" sz="2400" dirty="0">
                <a:solidFill>
                  <a:srgbClr val="D66565"/>
                </a:solidFill>
                <a:latin typeface="Calibri"/>
              </a:rPr>
              <a:t> Metadata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C5F3A9F-07C6-4602-A221-C7EA02BAF6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-18466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54FA48-7B84-4994-B6EF-6043699E2FDB}"/>
              </a:ext>
            </a:extLst>
          </p:cNvPr>
          <p:cNvSpPr/>
          <p:nvPr/>
        </p:nvSpPr>
        <p:spPr>
          <a:xfrm>
            <a:off x="160348" y="600166"/>
            <a:ext cx="71548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Metadata </a:t>
            </a:r>
            <a:r>
              <a:rPr lang="en-GB" sz="1400" dirty="0" err="1"/>
              <a:t>adalah</a:t>
            </a:r>
            <a:r>
              <a:rPr lang="en-GB" sz="1400" dirty="0"/>
              <a:t> </a:t>
            </a:r>
            <a:r>
              <a:rPr lang="en-GB" sz="1400" dirty="0" err="1"/>
              <a:t>informasi</a:t>
            </a:r>
            <a:r>
              <a:rPr lang="en-GB" sz="1400" dirty="0"/>
              <a:t> </a:t>
            </a:r>
            <a:r>
              <a:rPr lang="en-GB" sz="1400" dirty="0" err="1"/>
              <a:t>terstruktur</a:t>
            </a:r>
            <a:r>
              <a:rPr lang="en-GB" sz="1400" dirty="0"/>
              <a:t> </a:t>
            </a:r>
            <a:r>
              <a:rPr lang="en-GB" sz="1400" dirty="0" err="1"/>
              <a:t>terkait</a:t>
            </a:r>
            <a:r>
              <a:rPr lang="en-GB" sz="1400" dirty="0"/>
              <a:t> </a:t>
            </a:r>
            <a:r>
              <a:rPr lang="en-GB" sz="1400" dirty="0" err="1"/>
              <a:t>suatu</a:t>
            </a:r>
            <a:r>
              <a:rPr lang="en-GB" sz="1400" dirty="0"/>
              <a:t> Data yang </a:t>
            </a:r>
            <a:r>
              <a:rPr lang="en-GB" sz="1400" dirty="0" err="1"/>
              <a:t>menggambarkan</a:t>
            </a:r>
            <a:r>
              <a:rPr lang="en-GB" sz="1400" dirty="0"/>
              <a:t>, </a:t>
            </a:r>
            <a:r>
              <a:rPr lang="en-GB" sz="1400" dirty="0" err="1"/>
              <a:t>menjelaskan</a:t>
            </a:r>
            <a:r>
              <a:rPr lang="en-GB" sz="1400" dirty="0"/>
              <a:t>, </a:t>
            </a:r>
            <a:r>
              <a:rPr lang="en-GB" sz="1400" dirty="0" err="1"/>
              <a:t>menemukan</a:t>
            </a:r>
            <a:r>
              <a:rPr lang="en-GB" sz="1400" dirty="0"/>
              <a:t> </a:t>
            </a:r>
            <a:r>
              <a:rPr lang="en-GB" sz="1400" dirty="0" err="1"/>
              <a:t>atau</a:t>
            </a:r>
            <a:r>
              <a:rPr lang="en-GB" sz="1400" dirty="0"/>
              <a:t> </a:t>
            </a:r>
            <a:r>
              <a:rPr lang="en-GB" sz="1400" dirty="0" err="1"/>
              <a:t>menjadikan</a:t>
            </a:r>
            <a:r>
              <a:rPr lang="en-GB" sz="1400" dirty="0"/>
              <a:t> </a:t>
            </a:r>
            <a:r>
              <a:rPr lang="en-GB" sz="1400" dirty="0" err="1"/>
              <a:t>suatu</a:t>
            </a:r>
            <a:r>
              <a:rPr lang="en-GB" sz="1400" dirty="0"/>
              <a:t> </a:t>
            </a:r>
            <a:r>
              <a:rPr lang="en-GB" sz="1400" dirty="0" err="1"/>
              <a:t>informasi</a:t>
            </a:r>
            <a:r>
              <a:rPr lang="en-GB" sz="1400" dirty="0"/>
              <a:t> </a:t>
            </a:r>
            <a:r>
              <a:rPr lang="en-GB" sz="1400" dirty="0" err="1"/>
              <a:t>dari</a:t>
            </a:r>
            <a:r>
              <a:rPr lang="en-GB" sz="1400" dirty="0"/>
              <a:t> data </a:t>
            </a:r>
            <a:r>
              <a:rPr lang="en-GB" sz="1400" dirty="0" err="1"/>
              <a:t>mudah</a:t>
            </a:r>
            <a:r>
              <a:rPr lang="en-GB" sz="1400" dirty="0"/>
              <a:t> </a:t>
            </a:r>
            <a:r>
              <a:rPr lang="en-GB" sz="1400" dirty="0" err="1"/>
              <a:t>untuk</a:t>
            </a:r>
            <a:r>
              <a:rPr lang="en-GB" sz="1400" dirty="0"/>
              <a:t> </a:t>
            </a:r>
            <a:r>
              <a:rPr lang="en-GB" sz="1400" dirty="0" err="1"/>
              <a:t>ditemukan</a:t>
            </a:r>
            <a:r>
              <a:rPr lang="en-GB" sz="1400" dirty="0"/>
              <a:t> </a:t>
            </a:r>
            <a:r>
              <a:rPr lang="en-GB" sz="1400" dirty="0" err="1"/>
              <a:t>kembali</a:t>
            </a:r>
            <a:r>
              <a:rPr lang="en-GB" sz="1400" dirty="0"/>
              <a:t>, </a:t>
            </a:r>
            <a:r>
              <a:rPr lang="en-GB" sz="1400" dirty="0" err="1"/>
              <a:t>digunakan</a:t>
            </a:r>
            <a:r>
              <a:rPr lang="en-GB" sz="1400" dirty="0"/>
              <a:t> </a:t>
            </a:r>
            <a:r>
              <a:rPr lang="en-GB" sz="1400" dirty="0" err="1"/>
              <a:t>atau</a:t>
            </a:r>
            <a:r>
              <a:rPr lang="en-GB" sz="1400" dirty="0"/>
              <a:t> </a:t>
            </a:r>
            <a:r>
              <a:rPr lang="en-GB" sz="1400" dirty="0" err="1"/>
              <a:t>dikelola</a:t>
            </a:r>
            <a:r>
              <a:rPr lang="en-GB" sz="1400" dirty="0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B3BF1E-86A0-4BB5-BE41-CADA8E07F56C}"/>
              </a:ext>
            </a:extLst>
          </p:cNvPr>
          <p:cNvSpPr/>
          <p:nvPr/>
        </p:nvSpPr>
        <p:spPr>
          <a:xfrm>
            <a:off x="128942" y="1945852"/>
            <a:ext cx="69262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Struktur</a:t>
            </a:r>
            <a:r>
              <a:rPr lang="en-GB" dirty="0"/>
              <a:t> yang </a:t>
            </a:r>
            <a:r>
              <a:rPr lang="en-GB" dirty="0" err="1"/>
              <a:t>baku</a:t>
            </a:r>
            <a:r>
              <a:rPr lang="en-GB" dirty="0"/>
              <a:t> </a:t>
            </a:r>
            <a:r>
              <a:rPr lang="en-GB" dirty="0" err="1"/>
              <a:t>sebagaimana</a:t>
            </a:r>
            <a:r>
              <a:rPr lang="en-GB" dirty="0"/>
              <a:t> </a:t>
            </a:r>
            <a:r>
              <a:rPr lang="en-GB" dirty="0" err="1"/>
              <a:t>dimaksud</a:t>
            </a:r>
            <a:r>
              <a:rPr lang="en-GB" dirty="0"/>
              <a:t> </a:t>
            </a:r>
            <a:r>
              <a:rPr lang="en-GB" dirty="0" err="1"/>
              <a:t>pada</a:t>
            </a:r>
            <a:r>
              <a:rPr lang="en-GB" dirty="0"/>
              <a:t> </a:t>
            </a:r>
            <a:r>
              <a:rPr lang="en-GB" dirty="0" err="1"/>
              <a:t>ayat</a:t>
            </a:r>
            <a:r>
              <a:rPr lang="en-GB" dirty="0"/>
              <a:t> (2) </a:t>
            </a:r>
            <a:r>
              <a:rPr lang="en-GB" dirty="0" err="1"/>
              <a:t>merujuk</a:t>
            </a:r>
            <a:r>
              <a:rPr lang="en-GB" dirty="0"/>
              <a:t> </a:t>
            </a:r>
            <a:r>
              <a:rPr lang="en-GB" dirty="0" err="1"/>
              <a:t>pada</a:t>
            </a:r>
            <a:r>
              <a:rPr lang="en-GB" dirty="0"/>
              <a:t> </a:t>
            </a:r>
            <a:r>
              <a:rPr lang="en-GB" b="1" dirty="0" err="1"/>
              <a:t>bagian</a:t>
            </a:r>
            <a:r>
              <a:rPr lang="en-GB" b="1" dirty="0"/>
              <a:t> </a:t>
            </a:r>
            <a:r>
              <a:rPr lang="en-GB" b="1" dirty="0" err="1"/>
              <a:t>informasi</a:t>
            </a:r>
            <a:r>
              <a:rPr lang="en-GB" b="1" dirty="0"/>
              <a:t> </a:t>
            </a:r>
            <a:r>
              <a:rPr lang="en-GB" b="1" dirty="0" err="1"/>
              <a:t>tentang</a:t>
            </a:r>
            <a:r>
              <a:rPr lang="en-GB" b="1" dirty="0"/>
              <a:t> data yang </a:t>
            </a:r>
            <a:r>
              <a:rPr lang="en-GB" b="1" dirty="0" err="1"/>
              <a:t>harus</a:t>
            </a:r>
            <a:r>
              <a:rPr lang="en-GB" b="1" dirty="0"/>
              <a:t> </a:t>
            </a:r>
            <a:r>
              <a:rPr lang="en-GB" b="1" dirty="0" err="1"/>
              <a:t>dicakup</a:t>
            </a:r>
            <a:r>
              <a:rPr lang="en-GB" b="1" dirty="0"/>
              <a:t> </a:t>
            </a:r>
            <a:r>
              <a:rPr lang="en-GB" b="1" dirty="0" err="1"/>
              <a:t>dalam</a:t>
            </a:r>
            <a:r>
              <a:rPr lang="en-GB" b="1" dirty="0"/>
              <a:t> metadata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31132A-0FA7-45E0-9C55-41FCB38904C6}"/>
              </a:ext>
            </a:extLst>
          </p:cNvPr>
          <p:cNvSpPr/>
          <p:nvPr/>
        </p:nvSpPr>
        <p:spPr>
          <a:xfrm>
            <a:off x="128942" y="2627535"/>
            <a:ext cx="68052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Format yang </a:t>
            </a:r>
            <a:r>
              <a:rPr lang="en-GB" dirty="0" err="1"/>
              <a:t>baku</a:t>
            </a:r>
            <a:r>
              <a:rPr lang="en-GB" dirty="0"/>
              <a:t> </a:t>
            </a:r>
            <a:r>
              <a:rPr lang="en-GB" dirty="0" err="1"/>
              <a:t>sebagaimana</a:t>
            </a:r>
            <a:r>
              <a:rPr lang="en-GB" dirty="0"/>
              <a:t> </a:t>
            </a:r>
            <a:r>
              <a:rPr lang="en-GB" dirty="0" err="1"/>
              <a:t>dimaksud</a:t>
            </a:r>
            <a:r>
              <a:rPr lang="en-GB" dirty="0"/>
              <a:t> </a:t>
            </a:r>
            <a:r>
              <a:rPr lang="en-GB" dirty="0" err="1"/>
              <a:t>pada</a:t>
            </a:r>
            <a:r>
              <a:rPr lang="en-GB" dirty="0"/>
              <a:t> </a:t>
            </a:r>
            <a:r>
              <a:rPr lang="en-GB" dirty="0" err="1"/>
              <a:t>ayat</a:t>
            </a:r>
            <a:r>
              <a:rPr lang="en-GB" dirty="0"/>
              <a:t> (2) </a:t>
            </a:r>
            <a:r>
              <a:rPr lang="en-GB" dirty="0" err="1"/>
              <a:t>merujuk</a:t>
            </a:r>
            <a:r>
              <a:rPr lang="en-GB" dirty="0"/>
              <a:t> </a:t>
            </a:r>
            <a:r>
              <a:rPr lang="en-GB" dirty="0" err="1"/>
              <a:t>pada</a:t>
            </a:r>
            <a:r>
              <a:rPr lang="en-GB" dirty="0"/>
              <a:t> </a:t>
            </a:r>
            <a:r>
              <a:rPr lang="en-GB" b="1" dirty="0" err="1"/>
              <a:t>spesifikasi</a:t>
            </a:r>
            <a:r>
              <a:rPr lang="en-GB" b="1" dirty="0"/>
              <a:t> </a:t>
            </a:r>
            <a:r>
              <a:rPr lang="en-GB" b="1" dirty="0" err="1"/>
              <a:t>atau</a:t>
            </a:r>
            <a:r>
              <a:rPr lang="en-GB" b="1" dirty="0"/>
              <a:t> </a:t>
            </a:r>
            <a:r>
              <a:rPr lang="en-GB" b="1" dirty="0" err="1"/>
              <a:t>standar</a:t>
            </a:r>
            <a:r>
              <a:rPr lang="en-GB" b="1" dirty="0"/>
              <a:t> </a:t>
            </a:r>
            <a:r>
              <a:rPr lang="en-GB" b="1" dirty="0" err="1"/>
              <a:t>teknis</a:t>
            </a:r>
            <a:r>
              <a:rPr lang="en-GB" b="1" dirty="0"/>
              <a:t> </a:t>
            </a:r>
            <a:r>
              <a:rPr lang="en-GB" b="1" dirty="0" err="1"/>
              <a:t>dari</a:t>
            </a:r>
            <a:r>
              <a:rPr lang="en-GB" b="1" dirty="0"/>
              <a:t> Metadata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337E39-2C79-4373-98E1-52CFB10D21CB}"/>
              </a:ext>
            </a:extLst>
          </p:cNvPr>
          <p:cNvSpPr/>
          <p:nvPr/>
        </p:nvSpPr>
        <p:spPr>
          <a:xfrm>
            <a:off x="128942" y="3486150"/>
            <a:ext cx="6172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/>
              <a:t>Struktur</a:t>
            </a:r>
            <a:r>
              <a:rPr lang="en-GB" dirty="0"/>
              <a:t> dan </a:t>
            </a:r>
            <a:r>
              <a:rPr lang="en-GB" b="1" dirty="0"/>
              <a:t>Format</a:t>
            </a:r>
            <a:r>
              <a:rPr lang="en-GB" dirty="0"/>
              <a:t> yang </a:t>
            </a:r>
            <a:r>
              <a:rPr lang="en-GB" dirty="0" err="1"/>
              <a:t>baku</a:t>
            </a:r>
            <a:r>
              <a:rPr lang="en-GB" dirty="0"/>
              <a:t> </a:t>
            </a:r>
            <a:r>
              <a:rPr lang="en-GB" dirty="0" err="1"/>
              <a:t>untuk</a:t>
            </a:r>
            <a:r>
              <a:rPr lang="en-GB" dirty="0"/>
              <a:t> Data yang </a:t>
            </a:r>
            <a:r>
              <a:rPr lang="en-GB" dirty="0" err="1"/>
              <a:t>berlaku</a:t>
            </a:r>
            <a:r>
              <a:rPr lang="en-GB" dirty="0"/>
              <a:t> </a:t>
            </a:r>
            <a:r>
              <a:rPr lang="en-GB" dirty="0" err="1"/>
              <a:t>lintas</a:t>
            </a:r>
            <a:r>
              <a:rPr lang="en-GB" dirty="0"/>
              <a:t> </a:t>
            </a:r>
            <a:r>
              <a:rPr lang="en-GB" dirty="0" err="1"/>
              <a:t>instansi</a:t>
            </a:r>
            <a:r>
              <a:rPr lang="en-GB" dirty="0"/>
              <a:t> </a:t>
            </a:r>
            <a:r>
              <a:rPr lang="en-GB" b="1" dirty="0" err="1"/>
              <a:t>ditetapkan</a:t>
            </a:r>
            <a:r>
              <a:rPr lang="en-GB" dirty="0"/>
              <a:t> oleh </a:t>
            </a:r>
            <a:r>
              <a:rPr lang="en-GB" b="1" dirty="0"/>
              <a:t>Pembina Data</a:t>
            </a:r>
            <a:r>
              <a:rPr lang="en-GB" dirty="0"/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F873D2-BA6B-4798-94AD-4BB69BD64094}"/>
              </a:ext>
            </a:extLst>
          </p:cNvPr>
          <p:cNvSpPr/>
          <p:nvPr/>
        </p:nvSpPr>
        <p:spPr>
          <a:xfrm>
            <a:off x="128942" y="1411666"/>
            <a:ext cx="7414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/>
              <a:t>Informasi</a:t>
            </a:r>
            <a:r>
              <a:rPr lang="en-GB" dirty="0"/>
              <a:t> </a:t>
            </a:r>
            <a:r>
              <a:rPr lang="en-GB" dirty="0" err="1"/>
              <a:t>dalam</a:t>
            </a:r>
            <a:r>
              <a:rPr lang="en-GB" dirty="0"/>
              <a:t> </a:t>
            </a:r>
            <a:r>
              <a:rPr lang="en-GB" b="1" dirty="0"/>
              <a:t>Metadata</a:t>
            </a:r>
            <a:r>
              <a:rPr lang="en-GB" dirty="0"/>
              <a:t> </a:t>
            </a:r>
            <a:r>
              <a:rPr lang="en-GB" dirty="0" err="1"/>
              <a:t>harus</a:t>
            </a:r>
            <a:r>
              <a:rPr lang="en-GB" dirty="0"/>
              <a:t> </a:t>
            </a:r>
            <a:r>
              <a:rPr lang="en-GB" dirty="0" err="1"/>
              <a:t>mengikuti</a:t>
            </a:r>
            <a:r>
              <a:rPr lang="en-GB" dirty="0"/>
              <a:t> </a:t>
            </a:r>
            <a:r>
              <a:rPr lang="en-GB" b="1" dirty="0" err="1"/>
              <a:t>Struktur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b="1" dirty="0"/>
              <a:t>Format</a:t>
            </a:r>
            <a:r>
              <a:rPr lang="en-GB" dirty="0"/>
              <a:t> yang </a:t>
            </a:r>
            <a:r>
              <a:rPr lang="en-GB" dirty="0" err="1"/>
              <a:t>baku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823A21-0084-434C-279C-0C210D742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1896" y="67453"/>
            <a:ext cx="689808" cy="6898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F3478C-B9E8-0E7A-112F-230C393A01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7405703" y="40136"/>
            <a:ext cx="642978" cy="75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223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7"/>
          <p:cNvSpPr txBox="1">
            <a:spLocks noGrp="1"/>
          </p:cNvSpPr>
          <p:nvPr>
            <p:ph type="title"/>
          </p:nvPr>
        </p:nvSpPr>
        <p:spPr>
          <a:xfrm>
            <a:off x="896733" y="55418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Overpass Black"/>
                <a:ea typeface="Overpass Black"/>
                <a:cs typeface="Overpass Black"/>
                <a:sym typeface="Overpass Black"/>
              </a:rPr>
              <a:t>Profil</a:t>
            </a:r>
            <a:endParaRPr dirty="0">
              <a:solidFill>
                <a:schemeClr val="accent1"/>
              </a:solidFill>
              <a:latin typeface="Overpass SemiBold"/>
              <a:ea typeface="Overpass SemiBold"/>
              <a:cs typeface="Overpass SemiBold"/>
              <a:sym typeface="Overpass SemiBold"/>
            </a:endParaRPr>
          </a:p>
        </p:txBody>
      </p:sp>
      <p:sp>
        <p:nvSpPr>
          <p:cNvPr id="336" name="Google Shape;336;p27"/>
          <p:cNvSpPr txBox="1">
            <a:spLocks noGrp="1"/>
          </p:cNvSpPr>
          <p:nvPr>
            <p:ph type="body" idx="1"/>
          </p:nvPr>
        </p:nvSpPr>
        <p:spPr>
          <a:xfrm>
            <a:off x="2966038" y="1592465"/>
            <a:ext cx="5457962" cy="7454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2800" b="1" dirty="0"/>
              <a:t>Andi </a:t>
            </a:r>
            <a:r>
              <a:rPr lang="en-US" sz="2800" b="1" dirty="0" err="1"/>
              <a:t>Agus</a:t>
            </a:r>
            <a:r>
              <a:rPr lang="en-US" sz="2800" b="1" dirty="0"/>
              <a:t> Salim</a:t>
            </a:r>
            <a:r>
              <a:rPr lang="en-US" sz="2800" dirty="0"/>
              <a:t>, S. </a:t>
            </a:r>
            <a:r>
              <a:rPr lang="en-US" sz="2800" dirty="0" err="1"/>
              <a:t>Kom</a:t>
            </a:r>
            <a:r>
              <a:rPr lang="en-US" sz="2800" dirty="0"/>
              <a:t>. M. </a:t>
            </a:r>
            <a:r>
              <a:rPr lang="en-US" sz="2800" dirty="0" err="1"/>
              <a:t>Kom</a:t>
            </a:r>
            <a:r>
              <a:rPr lang="en-US" sz="2800" dirty="0"/>
              <a:t>.</a:t>
            </a: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400" dirty="0"/>
          </a:p>
        </p:txBody>
      </p:sp>
      <p:sp>
        <p:nvSpPr>
          <p:cNvPr id="7" name="Google Shape;336;p27">
            <a:extLst>
              <a:ext uri="{FF2B5EF4-FFF2-40B4-BE49-F238E27FC236}">
                <a16:creationId xmlns:a16="http://schemas.microsoft.com/office/drawing/2014/main" id="{35041CCF-97F2-412C-A10C-7EE7BE25C1EE}"/>
              </a:ext>
            </a:extLst>
          </p:cNvPr>
          <p:cNvSpPr txBox="1">
            <a:spLocks/>
          </p:cNvSpPr>
          <p:nvPr/>
        </p:nvSpPr>
        <p:spPr>
          <a:xfrm>
            <a:off x="2966038" y="2013546"/>
            <a:ext cx="5457962" cy="74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urce Sans Pro"/>
              <a:buChar char="●"/>
              <a:defRPr sz="12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○"/>
              <a:defRPr sz="16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■"/>
              <a:defRPr sz="16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●"/>
              <a:defRPr sz="16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○"/>
              <a:defRPr sz="16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■"/>
              <a:defRPr sz="16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●"/>
              <a:defRPr sz="16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○"/>
              <a:defRPr sz="16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302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Font typeface="Source Sans Pro"/>
              <a:buChar char="■"/>
              <a:defRPr sz="16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spcBef>
                <a:spcPts val="1600"/>
              </a:spcBef>
              <a:buFont typeface="Source Sans Pro"/>
              <a:buNone/>
            </a:pPr>
            <a:r>
              <a:rPr lang="en-US" sz="1800" dirty="0" err="1"/>
              <a:t>Dosen</a:t>
            </a:r>
            <a:r>
              <a:rPr lang="en-US" sz="1800" dirty="0"/>
              <a:t> </a:t>
            </a:r>
            <a:r>
              <a:rPr lang="en-US" sz="1800" b="1" dirty="0"/>
              <a:t>Telkom University</a:t>
            </a:r>
          </a:p>
          <a:p>
            <a:pPr marL="0" indent="0">
              <a:spcBef>
                <a:spcPts val="1600"/>
              </a:spcBef>
              <a:buFont typeface="Source Sans Pro"/>
              <a:buNone/>
            </a:pPr>
            <a:endParaRPr lang="en-US" sz="1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DBC336-AAD9-4B3D-88DB-351CEB66D2B9}"/>
              </a:ext>
            </a:extLst>
          </p:cNvPr>
          <p:cNvSpPr/>
          <p:nvPr/>
        </p:nvSpPr>
        <p:spPr>
          <a:xfrm>
            <a:off x="4159496" y="3683248"/>
            <a:ext cx="36929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schemeClr val="bg2"/>
                </a:solidFill>
                <a:latin typeface="Calibri" panose="020F0502020204030204"/>
              </a:rPr>
              <a:t>Rangkasbitung</a:t>
            </a:r>
            <a:r>
              <a:rPr lang="en-US" dirty="0">
                <a:solidFill>
                  <a:schemeClr val="bg2"/>
                </a:solidFill>
                <a:latin typeface="Calibri" panose="020F0502020204030204"/>
              </a:rPr>
              <a:t>, 14 </a:t>
            </a:r>
            <a:r>
              <a:rPr lang="en-US" dirty="0" err="1">
                <a:solidFill>
                  <a:schemeClr val="bg2"/>
                </a:solidFill>
                <a:latin typeface="Calibri" panose="020F0502020204030204"/>
              </a:rPr>
              <a:t>Maret</a:t>
            </a:r>
            <a:r>
              <a:rPr lang="en-US" dirty="0">
                <a:solidFill>
                  <a:schemeClr val="bg2"/>
                </a:solidFill>
                <a:latin typeface="Calibri" panose="020F0502020204030204"/>
              </a:rPr>
              <a:t> 2024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D1BAE8-1F0D-4C05-80C9-015EE6D01441}"/>
              </a:ext>
            </a:extLst>
          </p:cNvPr>
          <p:cNvSpPr txBox="1"/>
          <p:nvPr/>
        </p:nvSpPr>
        <p:spPr>
          <a:xfrm>
            <a:off x="4159496" y="3313917"/>
            <a:ext cx="3692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solidFill>
                  <a:schemeClr val="bg2"/>
                </a:solidFill>
                <a:latin typeface="Bebas Neue Regular" panose="020B0606020202050201" pitchFamily="34" charset="0"/>
              </a:rPr>
              <a:t>Manajemen</a:t>
            </a:r>
            <a:r>
              <a:rPr lang="en-US" sz="2800" dirty="0">
                <a:solidFill>
                  <a:schemeClr val="bg2"/>
                </a:solidFill>
                <a:latin typeface="Bebas Neue Regular" panose="020B0606020202050201" pitchFamily="34" charset="0"/>
              </a:rPr>
              <a:t> Data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2A3107C-105D-4F14-89A1-6DB3A6765B1A}"/>
              </a:ext>
            </a:extLst>
          </p:cNvPr>
          <p:cNvSpPr/>
          <p:nvPr/>
        </p:nvSpPr>
        <p:spPr>
          <a:xfrm>
            <a:off x="3465501" y="3360089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 fontAlgn="auto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chemeClr val="bg2"/>
              </a:solidFill>
              <a:latin typeface="Calibri" panose="020F0502020204030204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A8D8497-8884-4745-91EA-E9979CC4D9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379" y="3520109"/>
            <a:ext cx="228600" cy="2286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7FEC625-C86A-447C-9EED-F36542542BD6}"/>
              </a:ext>
            </a:extLst>
          </p:cNvPr>
          <p:cNvSpPr/>
          <p:nvPr/>
        </p:nvSpPr>
        <p:spPr>
          <a:xfrm>
            <a:off x="4169687" y="3167730"/>
            <a:ext cx="36929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 err="1">
                <a:solidFill>
                  <a:schemeClr val="bg2"/>
                </a:solidFill>
                <a:latin typeface="Calibri" panose="020F0502020204030204"/>
              </a:rPr>
              <a:t>Materi</a:t>
            </a:r>
            <a:r>
              <a:rPr lang="en-US" b="1" dirty="0">
                <a:solidFill>
                  <a:schemeClr val="bg2"/>
                </a:solidFill>
                <a:latin typeface="Calibri" panose="020F0502020204030204"/>
              </a:rPr>
              <a:t> </a:t>
            </a:r>
            <a:r>
              <a:rPr lang="en-US" b="1" dirty="0" err="1">
                <a:solidFill>
                  <a:schemeClr val="bg2"/>
                </a:solidFill>
                <a:latin typeface="Calibri" panose="020F0502020204030204"/>
              </a:rPr>
              <a:t>Paparan</a:t>
            </a:r>
            <a:endParaRPr lang="en-US" b="1" dirty="0">
              <a:solidFill>
                <a:schemeClr val="bg2"/>
              </a:solidFill>
              <a:latin typeface="Calibri" panose="020F0502020204030204"/>
            </a:endParaRPr>
          </a:p>
        </p:txBody>
      </p:sp>
      <p:pic>
        <p:nvPicPr>
          <p:cNvPr id="5" name="Picture 4" descr="A person in a suit and tie&#10;&#10;Description automatically generated with medium confidence">
            <a:extLst>
              <a:ext uri="{FF2B5EF4-FFF2-40B4-BE49-F238E27FC236}">
                <a16:creationId xmlns:a16="http://schemas.microsoft.com/office/drawing/2014/main" id="{15B6D61E-422B-469F-A9D0-42BB0E6CFF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5039" y="1181211"/>
            <a:ext cx="3545555" cy="411988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97358AB-5A6D-7DEE-BE7A-4FF7F7993D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62635" y="175816"/>
            <a:ext cx="899249" cy="8992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17C9A99-0DB5-CF16-E2A1-99A1945DF8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6940660" y="127293"/>
            <a:ext cx="838201" cy="99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>
            <a:extLst>
              <a:ext uri="{FF2B5EF4-FFF2-40B4-BE49-F238E27FC236}">
                <a16:creationId xmlns:a16="http://schemas.microsoft.com/office/drawing/2014/main" id="{D5590832-FCF3-4CAC-A7CE-C0D45D64E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084" y="184668"/>
            <a:ext cx="395877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5720" tIns="22860" rIns="45720" bIns="22860">
            <a:spAutoFit/>
          </a:bodyPr>
          <a:lstStyle>
            <a:defPPr>
              <a:defRPr lang="en-US"/>
            </a:defPPr>
            <a:lvl1pPr algn="ctr" defTabSz="1088232" fontAlgn="auto">
              <a:spcBef>
                <a:spcPts val="0"/>
              </a:spcBef>
              <a:spcAft>
                <a:spcPts val="0"/>
              </a:spcAft>
              <a:defRPr sz="3600" b="1" spc="-150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defRPr>
            </a:lvl1pPr>
          </a:lstStyle>
          <a:p>
            <a:pPr defTabSz="1088205"/>
            <a:r>
              <a:rPr lang="en-CA" sz="2400" dirty="0" err="1">
                <a:solidFill>
                  <a:srgbClr val="878CF0"/>
                </a:solidFill>
                <a:latin typeface="Calibri"/>
              </a:rPr>
              <a:t>Rencana</a:t>
            </a:r>
            <a:r>
              <a:rPr lang="en-CA" sz="2400" dirty="0">
                <a:solidFill>
                  <a:srgbClr val="878CF0"/>
                </a:solidFill>
                <a:latin typeface="Calibri"/>
              </a:rPr>
              <a:t> </a:t>
            </a:r>
            <a:r>
              <a:rPr lang="en-CA" sz="2400" dirty="0" err="1">
                <a:solidFill>
                  <a:srgbClr val="878CF0"/>
                </a:solidFill>
                <a:latin typeface="Calibri"/>
              </a:rPr>
              <a:t>Aksi</a:t>
            </a:r>
            <a:r>
              <a:rPr lang="en-CA" sz="2400" dirty="0">
                <a:solidFill>
                  <a:srgbClr val="878CF0"/>
                </a:solidFill>
                <a:latin typeface="Calibri"/>
              </a:rPr>
              <a:t> SDI – </a:t>
            </a:r>
            <a:r>
              <a:rPr lang="en-CA" sz="2400" dirty="0" err="1">
                <a:solidFill>
                  <a:srgbClr val="878CF0"/>
                </a:solidFill>
                <a:latin typeface="Calibri"/>
              </a:rPr>
              <a:t>Buat</a:t>
            </a:r>
            <a:r>
              <a:rPr lang="en-CA" sz="2400" dirty="0">
                <a:solidFill>
                  <a:srgbClr val="878CF0"/>
                </a:solidFill>
                <a:latin typeface="Calibri"/>
              </a:rPr>
              <a:t> Meta Data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F1995BE-59B8-478F-9995-383EDDEAB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-18466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/>
            <a:endParaRPr lang="en-US">
              <a:solidFill>
                <a:prstClr val="black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876A71-849A-4EE3-9853-B5DDEF9B8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15" y="676861"/>
            <a:ext cx="7000875" cy="33464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FAFED53-0075-4ADF-9DAC-1E9FE5CB6DD5}"/>
              </a:ext>
            </a:extLst>
          </p:cNvPr>
          <p:cNvSpPr/>
          <p:nvPr/>
        </p:nvSpPr>
        <p:spPr>
          <a:xfrm>
            <a:off x="7185590" y="949211"/>
            <a:ext cx="1463110" cy="2377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1350">
                <a:solidFill>
                  <a:prstClr val="black"/>
                </a:solidFill>
                <a:latin typeface="Calibri"/>
                <a:cs typeface="+mn-cs"/>
              </a:rPr>
              <a:t>BPS mengumpulkan metadata kegiatan setelah kegiatan selesai dilakukan melalui kuesioner Metadata yang dapat diakses melalui </a:t>
            </a:r>
            <a:r>
              <a:rPr lang="id-ID" sz="1350" b="1">
                <a:solidFill>
                  <a:srgbClr val="0070C0"/>
                </a:solidFill>
                <a:latin typeface="Calibri"/>
                <a:cs typeface="+mn-cs"/>
              </a:rPr>
              <a:t>sirusa.bps.go.id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865BF6-979C-48B5-A895-2631F329C1F7}"/>
              </a:ext>
            </a:extLst>
          </p:cNvPr>
          <p:cNvSpPr/>
          <p:nvPr/>
        </p:nvSpPr>
        <p:spPr>
          <a:xfrm>
            <a:off x="92366" y="4023321"/>
            <a:ext cx="41748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400" dirty="0" err="1"/>
              <a:t>Metadata</a:t>
            </a:r>
            <a:r>
              <a:rPr lang="id-ID" sz="1400" dirty="0"/>
              <a:t> adalah informasi terstruktur terkait suatu Data yang menggambarkan, menjelaskan, menemukan atau menjadikan suatu informasi dari data mudah untuk ditemukan kembali, digunakan atau dikelola.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06E252-B5E7-429D-9D6E-CECAED72DE57}"/>
              </a:ext>
            </a:extLst>
          </p:cNvPr>
          <p:cNvSpPr/>
          <p:nvPr/>
        </p:nvSpPr>
        <p:spPr>
          <a:xfrm>
            <a:off x="4572000" y="4012189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sz="1400" dirty="0"/>
              <a:t>Data Induk adalah Data yang mempresentasikan objek dalam proses bisnis pemerintah yang ditetapkan sesuai dengan ketentuan dalam Peraturan Bupati ini untuk digunakan bersama.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A2A2E0-FB05-5AB2-D916-378E6BEAC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1896" y="67453"/>
            <a:ext cx="689808" cy="6898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032118-1DDB-1B56-5E35-B1E9733DE1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7405703" y="40136"/>
            <a:ext cx="642978" cy="75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308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>
            <a:extLst>
              <a:ext uri="{FF2B5EF4-FFF2-40B4-BE49-F238E27FC236}">
                <a16:creationId xmlns:a16="http://schemas.microsoft.com/office/drawing/2014/main" id="{B5B001F1-EA17-407C-83D1-884BF264FD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80" y="169367"/>
            <a:ext cx="1884491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5720" tIns="22860" rIns="45720" bIns="22860">
            <a:spAutoFit/>
          </a:bodyPr>
          <a:lstStyle>
            <a:defPPr>
              <a:defRPr lang="en-US"/>
            </a:defPPr>
            <a:lvl1pPr algn="ctr" defTabSz="1088232" fontAlgn="auto">
              <a:spcBef>
                <a:spcPts val="0"/>
              </a:spcBef>
              <a:spcAft>
                <a:spcPts val="0"/>
              </a:spcAft>
              <a:defRPr sz="3600" b="1" spc="-150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defRPr>
            </a:lvl1pPr>
          </a:lstStyle>
          <a:p>
            <a:pPr defTabSz="1088205"/>
            <a:r>
              <a:rPr lang="id-ID" sz="2400" dirty="0" err="1">
                <a:solidFill>
                  <a:srgbClr val="878CF0"/>
                </a:solidFill>
                <a:latin typeface="Calibri"/>
              </a:rPr>
              <a:t>MetaData</a:t>
            </a:r>
            <a:r>
              <a:rPr lang="id-ID" sz="2400" dirty="0">
                <a:solidFill>
                  <a:srgbClr val="878CF0"/>
                </a:solidFill>
                <a:latin typeface="Calibri"/>
              </a:rPr>
              <a:t>: </a:t>
            </a:r>
            <a:r>
              <a:rPr lang="id-ID" sz="2400" dirty="0">
                <a:solidFill>
                  <a:srgbClr val="D66565"/>
                </a:solidFill>
                <a:latin typeface="Calibri"/>
              </a:rPr>
              <a:t>Jenis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401F2A2-76AB-406E-AEDE-F738A9EFB6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-18466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/>
            <a:endParaRPr lang="id-ID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9A2D8D-ACF2-4A8A-8410-6BAEF7A04CF9}"/>
              </a:ext>
            </a:extLst>
          </p:cNvPr>
          <p:cNvSpPr/>
          <p:nvPr/>
        </p:nvSpPr>
        <p:spPr>
          <a:xfrm>
            <a:off x="41566" y="623062"/>
            <a:ext cx="2087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b="1"/>
              <a:t>Metadata deskriptif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382090-EDF7-46F8-9B4B-AA799EE18E15}"/>
              </a:ext>
            </a:extLst>
          </p:cNvPr>
          <p:cNvSpPr/>
          <p:nvPr/>
        </p:nvSpPr>
        <p:spPr>
          <a:xfrm>
            <a:off x="4673881" y="600165"/>
            <a:ext cx="2452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/>
              <a:t> </a:t>
            </a:r>
            <a:r>
              <a:rPr lang="id-ID" b="1"/>
              <a:t>Metadata administratif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373815-76D5-49EC-A108-C5FE65239D78}"/>
              </a:ext>
            </a:extLst>
          </p:cNvPr>
          <p:cNvSpPr/>
          <p:nvPr/>
        </p:nvSpPr>
        <p:spPr>
          <a:xfrm>
            <a:off x="68353" y="3733621"/>
            <a:ext cx="21259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b="1" dirty="0" err="1"/>
              <a:t>Metadata</a:t>
            </a:r>
            <a:r>
              <a:rPr lang="id-ID" b="1" dirty="0"/>
              <a:t> Struktural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A621A1C-8E36-4734-93A3-CF2CA8545DA7}"/>
              </a:ext>
            </a:extLst>
          </p:cNvPr>
          <p:cNvSpPr/>
          <p:nvPr/>
        </p:nvSpPr>
        <p:spPr>
          <a:xfrm>
            <a:off x="68353" y="99239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d-ID" dirty="0"/>
              <a:t>Data yang dapat </a:t>
            </a:r>
            <a:r>
              <a:rPr lang="id-ID" b="1" dirty="0"/>
              <a:t>mengidentifikasi sumber informasi</a:t>
            </a:r>
            <a:r>
              <a:rPr lang="id-ID" dirty="0"/>
              <a:t> sehingga dapat digunakan untuk memperlancar proses penemuan dan seleksi. Cakupan yang ada pada data ini adalah </a:t>
            </a:r>
            <a:r>
              <a:rPr lang="id-ID" i="1" dirty="0"/>
              <a:t>pengarang</a:t>
            </a:r>
            <a:r>
              <a:rPr lang="id-ID" dirty="0"/>
              <a:t>, </a:t>
            </a:r>
            <a:r>
              <a:rPr lang="id-ID" i="1" dirty="0"/>
              <a:t>judul</a:t>
            </a:r>
            <a:r>
              <a:rPr lang="id-ID" dirty="0"/>
              <a:t>, </a:t>
            </a:r>
            <a:r>
              <a:rPr lang="id-ID" i="1" dirty="0"/>
              <a:t>tahun terbit</a:t>
            </a:r>
            <a:r>
              <a:rPr lang="id-ID" dirty="0"/>
              <a:t>, </a:t>
            </a:r>
            <a:r>
              <a:rPr lang="id-ID" i="1" dirty="0"/>
              <a:t>tajuk subjek</a:t>
            </a:r>
            <a:r>
              <a:rPr lang="id-ID" dirty="0"/>
              <a:t> atau </a:t>
            </a:r>
            <a:r>
              <a:rPr lang="id-ID" i="1" dirty="0"/>
              <a:t>kata kunci</a:t>
            </a:r>
            <a:r>
              <a:rPr lang="id-ID" dirty="0"/>
              <a:t> dan informasi lain yang proses pengisian datanya sama dengan katalog tradisional.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97290E-A265-4741-ABAE-E513296D5BC8}"/>
              </a:ext>
            </a:extLst>
          </p:cNvPr>
          <p:cNvSpPr/>
          <p:nvPr/>
        </p:nvSpPr>
        <p:spPr>
          <a:xfrm>
            <a:off x="4708706" y="992394"/>
            <a:ext cx="428289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dirty="0"/>
              <a:t>Data yang tidak hanya dapat mengidentifikasi sumber informasi tapi juga </a:t>
            </a:r>
            <a:r>
              <a:rPr lang="id-ID" b="1" dirty="0"/>
              <a:t>cara pengelolaannya</a:t>
            </a:r>
            <a:r>
              <a:rPr lang="id-ID" dirty="0"/>
              <a:t>. Cakupan dari data ini adalah sama dengan data deskriptif hanya saja ditambah dengan </a:t>
            </a:r>
            <a:r>
              <a:rPr lang="id-ID" i="1" dirty="0"/>
              <a:t>pembuat data</a:t>
            </a:r>
            <a:r>
              <a:rPr lang="id-ID" dirty="0"/>
              <a:t>, </a:t>
            </a:r>
            <a:r>
              <a:rPr lang="id-ID" i="1" dirty="0"/>
              <a:t>waktu pembuatan</a:t>
            </a:r>
            <a:r>
              <a:rPr lang="id-ID" dirty="0"/>
              <a:t>, </a:t>
            </a:r>
            <a:r>
              <a:rPr lang="id-ID" i="1" dirty="0"/>
              <a:t>tipe </a:t>
            </a:r>
            <a:r>
              <a:rPr lang="id-ID" i="1" dirty="0" err="1"/>
              <a:t>file</a:t>
            </a:r>
            <a:r>
              <a:rPr lang="id-ID" dirty="0"/>
              <a:t>, </a:t>
            </a:r>
            <a:r>
              <a:rPr lang="id-ID" i="1" dirty="0"/>
              <a:t>data teknis lain</a:t>
            </a:r>
            <a:r>
              <a:rPr lang="id-ID" dirty="0"/>
              <a:t>. Selain itu data ini juga mengandung informasi </a:t>
            </a:r>
            <a:r>
              <a:rPr lang="id-ID" i="1" dirty="0"/>
              <a:t>hak akses</a:t>
            </a:r>
            <a:r>
              <a:rPr lang="id-ID" dirty="0"/>
              <a:t>, </a:t>
            </a:r>
            <a:r>
              <a:rPr lang="id-ID" i="1" dirty="0"/>
              <a:t>kekayaan intelektual</a:t>
            </a:r>
            <a:r>
              <a:rPr lang="id-ID" dirty="0"/>
              <a:t>, </a:t>
            </a:r>
            <a:r>
              <a:rPr lang="id-ID" i="1" dirty="0"/>
              <a:t>penyimpanan</a:t>
            </a:r>
            <a:r>
              <a:rPr lang="id-ID" dirty="0"/>
              <a:t> &amp; </a:t>
            </a:r>
            <a:r>
              <a:rPr lang="id-ID" i="1" dirty="0"/>
              <a:t>pelestarian sumber informasi</a:t>
            </a:r>
            <a:r>
              <a:rPr lang="id-ID" dirty="0"/>
              <a:t>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11B317-EB51-42B6-9ECF-52052FF18544}"/>
              </a:ext>
            </a:extLst>
          </p:cNvPr>
          <p:cNvSpPr/>
          <p:nvPr/>
        </p:nvSpPr>
        <p:spPr>
          <a:xfrm>
            <a:off x="68353" y="4010620"/>
            <a:ext cx="89232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dirty="0"/>
              <a:t>Data yang dapat membuat antara data yang berkaitan dapat saling berhubungan satu sama lain. Secara lebih jelas, </a:t>
            </a:r>
            <a:r>
              <a:rPr lang="id-ID" dirty="0" err="1"/>
              <a:t>Metadata</a:t>
            </a:r>
            <a:r>
              <a:rPr lang="id-ID" dirty="0"/>
              <a:t> ini digunakan </a:t>
            </a:r>
            <a:r>
              <a:rPr lang="id-ID" b="1" dirty="0"/>
              <a:t>untuk mengetahui hubungan antara berkas</a:t>
            </a:r>
            <a:r>
              <a:rPr lang="id-ID" dirty="0"/>
              <a:t> </a:t>
            </a:r>
            <a:r>
              <a:rPr lang="id-ID" b="1" dirty="0"/>
              <a:t>fisik dan halaman</a:t>
            </a:r>
            <a:r>
              <a:rPr lang="id-ID" dirty="0"/>
              <a:t>, </a:t>
            </a:r>
            <a:r>
              <a:rPr lang="id-ID" b="1" dirty="0"/>
              <a:t>halaman dan bab</a:t>
            </a:r>
            <a:r>
              <a:rPr lang="id-ID" dirty="0"/>
              <a:t> dan </a:t>
            </a:r>
            <a:r>
              <a:rPr lang="id-ID" b="1" dirty="0"/>
              <a:t>bab dengan buku</a:t>
            </a:r>
            <a:r>
              <a:rPr lang="id-ID" dirty="0"/>
              <a:t> sebagai produk akhir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9976C7-8751-4CED-1D55-9592F6D415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1896" y="67453"/>
            <a:ext cx="689808" cy="6898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8EAA49-F870-DAFD-6B60-F403AF3B39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7405703" y="40136"/>
            <a:ext cx="642978" cy="75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4926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7">
            <a:extLst>
              <a:ext uri="{FF2B5EF4-FFF2-40B4-BE49-F238E27FC236}">
                <a16:creationId xmlns:a16="http://schemas.microsoft.com/office/drawing/2014/main" id="{AA80BFCC-779A-4192-8804-1C73FB77FD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9320" y="169367"/>
            <a:ext cx="2099294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5720" tIns="22860" rIns="45720" bIns="22860">
            <a:spAutoFit/>
          </a:bodyPr>
          <a:lstStyle>
            <a:defPPr>
              <a:defRPr lang="en-US"/>
            </a:defPPr>
            <a:lvl1pPr algn="ctr" defTabSz="1088232" fontAlgn="auto">
              <a:spcBef>
                <a:spcPts val="0"/>
              </a:spcBef>
              <a:spcAft>
                <a:spcPts val="0"/>
              </a:spcAft>
              <a:defRPr sz="3600" b="1" spc="-150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defRPr>
            </a:lvl1pPr>
          </a:lstStyle>
          <a:p>
            <a:pPr defTabSz="1088205"/>
            <a:r>
              <a:rPr lang="id-ID" sz="2400" dirty="0" err="1">
                <a:solidFill>
                  <a:srgbClr val="D66565"/>
                </a:solidFill>
                <a:latin typeface="Calibri"/>
              </a:rPr>
              <a:t>MetaData</a:t>
            </a:r>
            <a:r>
              <a:rPr lang="id-ID" sz="2400" dirty="0">
                <a:solidFill>
                  <a:srgbClr val="D66565"/>
                </a:solidFill>
                <a:latin typeface="Calibri"/>
              </a:rPr>
              <a:t>: </a:t>
            </a:r>
            <a:r>
              <a:rPr lang="id-ID" sz="2400" dirty="0">
                <a:solidFill>
                  <a:srgbClr val="878CF0"/>
                </a:solidFill>
                <a:latin typeface="Calibri"/>
              </a:rPr>
              <a:t>Skema</a:t>
            </a:r>
          </a:p>
        </p:txBody>
      </p:sp>
      <p:sp>
        <p:nvSpPr>
          <p:cNvPr id="25" name="Rectangle 2">
            <a:extLst>
              <a:ext uri="{FF2B5EF4-FFF2-40B4-BE49-F238E27FC236}">
                <a16:creationId xmlns:a16="http://schemas.microsoft.com/office/drawing/2014/main" id="{D2B03DED-8E05-41CF-9F53-7FFE73173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-18466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/>
            <a:endParaRPr lang="id-ID">
              <a:solidFill>
                <a:prstClr val="black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5B63145-5E23-4970-895A-DD71938BF0F3}"/>
              </a:ext>
            </a:extLst>
          </p:cNvPr>
          <p:cNvSpPr/>
          <p:nvPr/>
        </p:nvSpPr>
        <p:spPr>
          <a:xfrm>
            <a:off x="41566" y="623062"/>
            <a:ext cx="10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b="1" dirty="0" err="1"/>
              <a:t>Semantic</a:t>
            </a:r>
            <a:endParaRPr lang="id-ID" b="1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4AD3752-D2D7-44B2-9E05-983FACA50389}"/>
              </a:ext>
            </a:extLst>
          </p:cNvPr>
          <p:cNvSpPr/>
          <p:nvPr/>
        </p:nvSpPr>
        <p:spPr>
          <a:xfrm>
            <a:off x="4673881" y="600165"/>
            <a:ext cx="9454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b="1" dirty="0" err="1"/>
              <a:t>Content</a:t>
            </a:r>
            <a:endParaRPr lang="id-ID" b="1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F2AC83-9883-43B7-AF1D-962A5C7E95E3}"/>
              </a:ext>
            </a:extLst>
          </p:cNvPr>
          <p:cNvSpPr/>
          <p:nvPr/>
        </p:nvSpPr>
        <p:spPr>
          <a:xfrm>
            <a:off x="62257" y="2877250"/>
            <a:ext cx="1010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b="1" dirty="0"/>
              <a:t>Sintaksis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7D3EC55-4826-4DFE-BE3F-F9D374954FE8}"/>
              </a:ext>
            </a:extLst>
          </p:cNvPr>
          <p:cNvSpPr/>
          <p:nvPr/>
        </p:nvSpPr>
        <p:spPr>
          <a:xfrm>
            <a:off x="68353" y="99239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d-ID" dirty="0"/>
              <a:t>Dalam kaitannya dengan </a:t>
            </a:r>
            <a:r>
              <a:rPr lang="id-ID" dirty="0" err="1"/>
              <a:t>metadata</a:t>
            </a:r>
            <a:r>
              <a:rPr lang="id-ID" dirty="0"/>
              <a:t>, semantik dapat diartikan sebagai </a:t>
            </a:r>
            <a:r>
              <a:rPr lang="id-ID" b="1" dirty="0"/>
              <a:t>makna kata</a:t>
            </a:r>
            <a:r>
              <a:rPr lang="id-ID" dirty="0"/>
              <a:t>. Lebih jelasnya adalah kesepakatan untuk membuat istilah yang digunakan untuk mewakili suatu makna. Selain itu, terkadang juga diberi keterangan tentang status pada istilah tersebut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2006DC2-79EB-4DFE-8ABD-BC21FDED8701}"/>
              </a:ext>
            </a:extLst>
          </p:cNvPr>
          <p:cNvSpPr/>
          <p:nvPr/>
        </p:nvSpPr>
        <p:spPr>
          <a:xfrm>
            <a:off x="4708706" y="992394"/>
            <a:ext cx="42828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i="1" dirty="0" err="1"/>
              <a:t>Content</a:t>
            </a:r>
            <a:r>
              <a:rPr lang="id-ID" dirty="0"/>
              <a:t> bisa diartikan sebagai </a:t>
            </a:r>
            <a:r>
              <a:rPr lang="id-ID" b="1" dirty="0"/>
              <a:t>cara mengisi </a:t>
            </a:r>
            <a:r>
              <a:rPr lang="id-ID" b="1" dirty="0" err="1"/>
              <a:t>semantic</a:t>
            </a:r>
            <a:r>
              <a:rPr lang="id-ID" dirty="0"/>
              <a:t>. </a:t>
            </a:r>
            <a:r>
              <a:rPr lang="id-ID" i="1" dirty="0" err="1"/>
              <a:t>Content</a:t>
            </a:r>
            <a:r>
              <a:rPr lang="id-ID" dirty="0"/>
              <a:t> tersebut bisa berupa peraturan untuk kriteria pengisian unsur skema / peraturan untuk nilai-nilai unsur.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6BD7DC8-F821-413F-9629-EEFF51B46EEE}"/>
              </a:ext>
            </a:extLst>
          </p:cNvPr>
          <p:cNvSpPr/>
          <p:nvPr/>
        </p:nvSpPr>
        <p:spPr>
          <a:xfrm>
            <a:off x="62257" y="3154249"/>
            <a:ext cx="450974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dirty="0"/>
              <a:t>Sintaksis dalam skema </a:t>
            </a:r>
            <a:r>
              <a:rPr lang="id-ID" dirty="0" err="1"/>
              <a:t>metadata</a:t>
            </a:r>
            <a:r>
              <a:rPr lang="id-ID" dirty="0"/>
              <a:t> dapat berarti sebagai </a:t>
            </a:r>
            <a:r>
              <a:rPr lang="id-ID" b="1" i="1" dirty="0" err="1"/>
              <a:t>machine</a:t>
            </a:r>
            <a:r>
              <a:rPr lang="id-ID" b="1" i="1" dirty="0"/>
              <a:t> </a:t>
            </a:r>
            <a:r>
              <a:rPr lang="id-ID" b="1" i="1" dirty="0" err="1"/>
              <a:t>readible</a:t>
            </a:r>
            <a:r>
              <a:rPr lang="id-ID" dirty="0"/>
              <a:t> (dapat dibaca mesin) atau dengan kata lain </a:t>
            </a:r>
            <a:r>
              <a:rPr lang="id-ID" b="1" i="1" dirty="0"/>
              <a:t>bahasa </a:t>
            </a:r>
            <a:r>
              <a:rPr lang="id-ID" b="1" i="1" dirty="0" err="1"/>
              <a:t>pemrogaman</a:t>
            </a:r>
            <a:r>
              <a:rPr lang="id-ID" dirty="0"/>
              <a:t>. Sehingga </a:t>
            </a:r>
            <a:r>
              <a:rPr lang="id-ID" dirty="0" err="1"/>
              <a:t>semantic</a:t>
            </a:r>
            <a:r>
              <a:rPr lang="id-ID" dirty="0"/>
              <a:t> dan </a:t>
            </a:r>
            <a:r>
              <a:rPr lang="id-ID" dirty="0" err="1"/>
              <a:t>content</a:t>
            </a:r>
            <a:r>
              <a:rPr lang="id-ID" dirty="0"/>
              <a:t> yang telah dibuat dapat dibaca oleh mesin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1BF214B-6F56-48FE-893F-6898AE4E0D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058" y="2192723"/>
            <a:ext cx="3012189" cy="262185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52A797E-1265-3205-2FDE-D2B6423E58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1896" y="67453"/>
            <a:ext cx="689808" cy="6898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28023BE-3457-8829-22EB-7F5ABFE12D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7405703" y="40136"/>
            <a:ext cx="642978" cy="75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0837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>
            <a:extLst>
              <a:ext uri="{FF2B5EF4-FFF2-40B4-BE49-F238E27FC236}">
                <a16:creationId xmlns:a16="http://schemas.microsoft.com/office/drawing/2014/main" id="{51779267-F29B-4204-8291-125CCF6DD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1812" y="124644"/>
            <a:ext cx="3973204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5720" tIns="22860" rIns="45720" bIns="22860">
            <a:spAutoFit/>
          </a:bodyPr>
          <a:lstStyle>
            <a:defPPr>
              <a:defRPr lang="en-US"/>
            </a:defPPr>
            <a:lvl1pPr algn="ctr" defTabSz="1088232" fontAlgn="auto">
              <a:spcBef>
                <a:spcPts val="0"/>
              </a:spcBef>
              <a:spcAft>
                <a:spcPts val="0"/>
              </a:spcAft>
              <a:defRPr sz="3600" b="1" spc="-150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defRPr>
            </a:lvl1pPr>
          </a:lstStyle>
          <a:p>
            <a:pPr defTabSz="1088205"/>
            <a:r>
              <a:rPr lang="id-ID" sz="2400" dirty="0" err="1">
                <a:solidFill>
                  <a:srgbClr val="878CF0"/>
                </a:solidFill>
                <a:latin typeface="Calibri"/>
              </a:rPr>
              <a:t>MetaData</a:t>
            </a:r>
            <a:r>
              <a:rPr lang="id-ID" sz="2400" dirty="0">
                <a:solidFill>
                  <a:srgbClr val="878CF0"/>
                </a:solidFill>
                <a:latin typeface="Calibri"/>
              </a:rPr>
              <a:t>: </a:t>
            </a:r>
            <a:r>
              <a:rPr lang="id-ID" sz="2400" dirty="0">
                <a:solidFill>
                  <a:srgbClr val="D66565"/>
                </a:solidFill>
                <a:latin typeface="Calibri"/>
              </a:rPr>
              <a:t>Standard  Best </a:t>
            </a:r>
            <a:r>
              <a:rPr lang="id-ID" sz="2400" dirty="0" err="1">
                <a:solidFill>
                  <a:srgbClr val="D66565"/>
                </a:solidFill>
                <a:latin typeface="Calibri"/>
              </a:rPr>
              <a:t>Practises</a:t>
            </a:r>
            <a:endParaRPr lang="id-ID" sz="2400" dirty="0">
              <a:solidFill>
                <a:srgbClr val="D66565"/>
              </a:solidFill>
              <a:latin typeface="Calibri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0412D50-3CE2-4E58-9E09-2D4FE170A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50658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/>
            <a:endParaRPr lang="id-ID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BCCA00-27A3-418F-B53F-8351C55F701A}"/>
              </a:ext>
            </a:extLst>
          </p:cNvPr>
          <p:cNvSpPr/>
          <p:nvPr/>
        </p:nvSpPr>
        <p:spPr>
          <a:xfrm>
            <a:off x="184731" y="802035"/>
            <a:ext cx="846571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d-ID" sz="1400" b="1" dirty="0"/>
              <a:t>CDWA</a:t>
            </a:r>
            <a:r>
              <a:rPr lang="id-ID" sz="1400" dirty="0"/>
              <a:t> (</a:t>
            </a:r>
            <a:r>
              <a:rPr lang="id-ID" sz="1400" dirty="0" err="1"/>
              <a:t>Categories</a:t>
            </a:r>
            <a:r>
              <a:rPr lang="id-ID" sz="1400" dirty="0"/>
              <a:t> </a:t>
            </a:r>
            <a:r>
              <a:rPr lang="id-ID" sz="1400" dirty="0" err="1"/>
              <a:t>for</a:t>
            </a:r>
            <a:r>
              <a:rPr lang="id-ID" sz="1400" dirty="0"/>
              <a:t> </a:t>
            </a:r>
            <a:r>
              <a:rPr lang="id-ID" sz="1400" dirty="0" err="1"/>
              <a:t>Descriptions</a:t>
            </a:r>
            <a:r>
              <a:rPr lang="id-ID" sz="1400" dirty="0"/>
              <a:t> </a:t>
            </a:r>
            <a:r>
              <a:rPr lang="id-ID" sz="1400" dirty="0" err="1"/>
              <a:t>of</a:t>
            </a:r>
            <a:r>
              <a:rPr lang="id-ID" sz="1400" dirty="0"/>
              <a:t> Works </a:t>
            </a:r>
            <a:r>
              <a:rPr lang="id-ID" sz="1400" dirty="0" err="1"/>
              <a:t>of</a:t>
            </a:r>
            <a:r>
              <a:rPr lang="id-ID" sz="1400" dirty="0"/>
              <a:t> Art), skema untuk deskripsi karya seni</a:t>
            </a:r>
          </a:p>
          <a:p>
            <a:pPr marL="342900" indent="-342900">
              <a:buFont typeface="+mj-lt"/>
              <a:buAutoNum type="arabicPeriod"/>
            </a:pPr>
            <a:r>
              <a:rPr lang="id-ID" sz="1400" b="1" dirty="0"/>
              <a:t>DCMES</a:t>
            </a:r>
            <a:r>
              <a:rPr lang="id-ID" sz="1400" dirty="0"/>
              <a:t> (Dublin </a:t>
            </a:r>
            <a:r>
              <a:rPr lang="id-ID" sz="1400" dirty="0" err="1"/>
              <a:t>Core</a:t>
            </a:r>
            <a:r>
              <a:rPr lang="id-ID" sz="1400" dirty="0"/>
              <a:t> </a:t>
            </a:r>
            <a:r>
              <a:rPr lang="id-ID" sz="1400" dirty="0" err="1"/>
              <a:t>Metadata</a:t>
            </a:r>
            <a:r>
              <a:rPr lang="id-ID" sz="1400" dirty="0"/>
              <a:t> </a:t>
            </a:r>
            <a:r>
              <a:rPr lang="id-ID" sz="1400" dirty="0" err="1"/>
              <a:t>Element</a:t>
            </a:r>
            <a:r>
              <a:rPr lang="id-ID" sz="1400" dirty="0"/>
              <a:t> Set), skema umum untuk deskripsi berbagai macam sumber digital.</a:t>
            </a:r>
          </a:p>
          <a:p>
            <a:pPr marL="342900" indent="-342900">
              <a:buFont typeface="+mj-lt"/>
              <a:buAutoNum type="arabicPeriod"/>
            </a:pPr>
            <a:r>
              <a:rPr lang="id-ID" sz="1400" b="1" dirty="0"/>
              <a:t>EAD</a:t>
            </a:r>
            <a:r>
              <a:rPr lang="id-ID" sz="1400" dirty="0"/>
              <a:t> (</a:t>
            </a:r>
            <a:r>
              <a:rPr lang="id-ID" sz="1400" dirty="0" err="1"/>
              <a:t>Encoded</a:t>
            </a:r>
            <a:r>
              <a:rPr lang="id-ID" sz="1400" dirty="0"/>
              <a:t> </a:t>
            </a:r>
            <a:r>
              <a:rPr lang="id-ID" sz="1400" dirty="0" err="1"/>
              <a:t>Archival</a:t>
            </a:r>
            <a:r>
              <a:rPr lang="id-ID" sz="1400" dirty="0"/>
              <a:t> </a:t>
            </a:r>
            <a:r>
              <a:rPr lang="id-ID" sz="1400" dirty="0" err="1"/>
              <a:t>Description</a:t>
            </a:r>
            <a:r>
              <a:rPr lang="id-ID" sz="1400" dirty="0"/>
              <a:t>), skema untuk menciptakan sarana temu kembali pada bahan kearsipan (</a:t>
            </a:r>
            <a:r>
              <a:rPr lang="id-ID" sz="1400" dirty="0" err="1"/>
              <a:t>archival</a:t>
            </a:r>
            <a:r>
              <a:rPr lang="id-ID" sz="1400" dirty="0"/>
              <a:t> </a:t>
            </a:r>
            <a:r>
              <a:rPr lang="id-ID" sz="1400" dirty="0" err="1"/>
              <a:t>finding</a:t>
            </a:r>
            <a:r>
              <a:rPr lang="id-ID" sz="1400" dirty="0"/>
              <a:t> </a:t>
            </a:r>
            <a:r>
              <a:rPr lang="id-ID" sz="1400" dirty="0" err="1"/>
              <a:t>aids</a:t>
            </a:r>
            <a:r>
              <a:rPr lang="id-ID" sz="1400" dirty="0"/>
              <a:t>) dalam bentuk elektronik.</a:t>
            </a:r>
          </a:p>
          <a:p>
            <a:pPr marL="342900" indent="-342900">
              <a:buFont typeface="+mj-lt"/>
              <a:buAutoNum type="arabicPeriod"/>
            </a:pPr>
            <a:r>
              <a:rPr lang="id-ID" sz="1400" b="1" dirty="0"/>
              <a:t>GEM</a:t>
            </a:r>
            <a:r>
              <a:rPr lang="id-ID" sz="1400" dirty="0"/>
              <a:t> (</a:t>
            </a:r>
            <a:r>
              <a:rPr lang="id-ID" sz="1400" dirty="0" err="1"/>
              <a:t>Gateway</a:t>
            </a:r>
            <a:r>
              <a:rPr lang="id-ID" sz="1400" dirty="0"/>
              <a:t> </a:t>
            </a:r>
            <a:r>
              <a:rPr lang="id-ID" sz="1400" dirty="0" err="1"/>
              <a:t>to</a:t>
            </a:r>
            <a:r>
              <a:rPr lang="id-ID" sz="1400" dirty="0"/>
              <a:t> </a:t>
            </a:r>
            <a:r>
              <a:rPr lang="id-ID" sz="1400" dirty="0" err="1"/>
              <a:t>Educational</a:t>
            </a:r>
            <a:r>
              <a:rPr lang="id-ID" sz="1400" dirty="0"/>
              <a:t> Materials), skema untuk bahan pendidikan dan pengajaran</a:t>
            </a:r>
            <a:endParaRPr lang="id-ID" sz="1400" b="1" dirty="0"/>
          </a:p>
          <a:p>
            <a:pPr marL="342900" indent="-342900">
              <a:buFont typeface="+mj-lt"/>
              <a:buAutoNum type="arabicPeriod"/>
            </a:pPr>
            <a:r>
              <a:rPr lang="id-ID" sz="1400" b="1" dirty="0"/>
              <a:t>MARC</a:t>
            </a:r>
            <a:r>
              <a:rPr lang="id-ID" sz="1400" dirty="0"/>
              <a:t> (</a:t>
            </a:r>
            <a:r>
              <a:rPr lang="id-ID" sz="1400" dirty="0" err="1"/>
              <a:t>Machine</a:t>
            </a:r>
            <a:r>
              <a:rPr lang="id-ID" sz="1400" dirty="0"/>
              <a:t> </a:t>
            </a:r>
            <a:r>
              <a:rPr lang="id-ID" sz="1400" dirty="0" err="1"/>
              <a:t>Readable</a:t>
            </a:r>
            <a:r>
              <a:rPr lang="id-ID" sz="1400" dirty="0"/>
              <a:t> </a:t>
            </a:r>
            <a:r>
              <a:rPr lang="id-ID" sz="1400" dirty="0" err="1"/>
              <a:t>Cataloguing</a:t>
            </a:r>
            <a:r>
              <a:rPr lang="id-ID" sz="1400" dirty="0"/>
              <a:t>), skema yang digunakan di perpustakaan sejak tahun 1960-an untuk membuat standar </a:t>
            </a:r>
            <a:r>
              <a:rPr lang="id-ID" sz="1400" dirty="0" err="1"/>
              <a:t>cantuman</a:t>
            </a:r>
            <a:r>
              <a:rPr lang="id-ID" sz="1400" dirty="0"/>
              <a:t> bibliografi elektronik</a:t>
            </a:r>
          </a:p>
          <a:p>
            <a:pPr marL="342900" indent="-342900">
              <a:buFont typeface="+mj-lt"/>
              <a:buAutoNum type="arabicPeriod"/>
            </a:pPr>
            <a:r>
              <a:rPr lang="id-ID" sz="1400" b="1" dirty="0"/>
              <a:t>METS</a:t>
            </a:r>
            <a:r>
              <a:rPr lang="id-ID" sz="1400" dirty="0"/>
              <a:t> (</a:t>
            </a:r>
            <a:r>
              <a:rPr lang="id-ID" sz="1400" dirty="0" err="1"/>
              <a:t>Metadata</a:t>
            </a:r>
            <a:r>
              <a:rPr lang="id-ID" sz="1400" dirty="0"/>
              <a:t> </a:t>
            </a:r>
            <a:r>
              <a:rPr lang="id-ID" sz="1400" dirty="0" err="1"/>
              <a:t>Encoding</a:t>
            </a:r>
            <a:r>
              <a:rPr lang="id-ID" sz="1400" dirty="0"/>
              <a:t> </a:t>
            </a:r>
            <a:r>
              <a:rPr lang="id-ID" sz="1400" dirty="0" err="1"/>
              <a:t>and</a:t>
            </a:r>
            <a:r>
              <a:rPr lang="id-ID" sz="1400" dirty="0"/>
              <a:t> </a:t>
            </a:r>
            <a:r>
              <a:rPr lang="id-ID" sz="1400" dirty="0" err="1"/>
              <a:t>Transmission</a:t>
            </a:r>
            <a:r>
              <a:rPr lang="id-ID" sz="1400" dirty="0"/>
              <a:t> Standard), skema </a:t>
            </a:r>
            <a:r>
              <a:rPr lang="id-ID" sz="1400" dirty="0" err="1"/>
              <a:t>metadata</a:t>
            </a:r>
            <a:r>
              <a:rPr lang="id-ID" sz="1400" dirty="0"/>
              <a:t> untuk obyek digital yang kompleks dalam koleksi perpustakaan</a:t>
            </a:r>
          </a:p>
          <a:p>
            <a:pPr marL="342900" indent="-342900">
              <a:buFont typeface="+mj-lt"/>
              <a:buAutoNum type="arabicPeriod"/>
            </a:pPr>
            <a:r>
              <a:rPr lang="id-ID" sz="1400" b="1" dirty="0"/>
              <a:t>MODS</a:t>
            </a:r>
            <a:r>
              <a:rPr lang="id-ID" sz="1400" dirty="0"/>
              <a:t> (</a:t>
            </a:r>
            <a:r>
              <a:rPr lang="id-ID" sz="1400" dirty="0" err="1"/>
              <a:t>Metadata</a:t>
            </a:r>
            <a:r>
              <a:rPr lang="id-ID" sz="1400" dirty="0"/>
              <a:t> </a:t>
            </a:r>
            <a:r>
              <a:rPr lang="id-ID" sz="1400" dirty="0" err="1"/>
              <a:t>Object</a:t>
            </a:r>
            <a:r>
              <a:rPr lang="id-ID" sz="1400" dirty="0"/>
              <a:t> </a:t>
            </a:r>
            <a:r>
              <a:rPr lang="id-ID" sz="1400" dirty="0" err="1"/>
              <a:t>Description</a:t>
            </a:r>
            <a:r>
              <a:rPr lang="id-ID" sz="1400" dirty="0"/>
              <a:t> Standard), skema untuk deskripsi rinci sumber- sumber elektronik</a:t>
            </a:r>
          </a:p>
          <a:p>
            <a:pPr marL="342900" indent="-342900">
              <a:buFont typeface="+mj-lt"/>
              <a:buAutoNum type="arabicPeriod"/>
            </a:pPr>
            <a:r>
              <a:rPr lang="id-ID" sz="1400" b="1" dirty="0"/>
              <a:t>MPEG</a:t>
            </a:r>
            <a:r>
              <a:rPr lang="id-ID" sz="1400" dirty="0"/>
              <a:t> (</a:t>
            </a:r>
            <a:r>
              <a:rPr lang="id-ID" sz="1400" dirty="0" err="1"/>
              <a:t>Moving</a:t>
            </a:r>
            <a:r>
              <a:rPr lang="id-ID" sz="1400" dirty="0"/>
              <a:t> </a:t>
            </a:r>
            <a:r>
              <a:rPr lang="id-ID" sz="1400" dirty="0" err="1"/>
              <a:t>Pictures</a:t>
            </a:r>
            <a:r>
              <a:rPr lang="id-ID" sz="1400" dirty="0"/>
              <a:t> </a:t>
            </a:r>
            <a:r>
              <a:rPr lang="id-ID" sz="1400" dirty="0" err="1"/>
              <a:t>Experts</a:t>
            </a:r>
            <a:r>
              <a:rPr lang="id-ID" sz="1400" dirty="0"/>
              <a:t> Group) MPEG-7 dan MPEG-21, skema untuk rekaman audio dan video dalam bentuk digital</a:t>
            </a:r>
          </a:p>
          <a:p>
            <a:pPr marL="342900" indent="-342900">
              <a:buFont typeface="+mj-lt"/>
              <a:buAutoNum type="arabicPeriod"/>
            </a:pPr>
            <a:r>
              <a:rPr lang="id-ID" sz="1400" b="1" dirty="0"/>
              <a:t>ONIX</a:t>
            </a:r>
            <a:r>
              <a:rPr lang="id-ID" sz="1400" dirty="0"/>
              <a:t> (Online </a:t>
            </a:r>
            <a:r>
              <a:rPr lang="id-ID" sz="1400" dirty="0" err="1"/>
              <a:t>Information</a:t>
            </a:r>
            <a:r>
              <a:rPr lang="id-ID" sz="1400" dirty="0"/>
              <a:t> Exchange), skema untuk data bibliografi pada penerbit dan pedagang buku </a:t>
            </a:r>
          </a:p>
          <a:p>
            <a:pPr marL="342900" indent="-342900">
              <a:buFont typeface="+mj-lt"/>
              <a:buAutoNum type="arabicPeriod"/>
            </a:pPr>
            <a:r>
              <a:rPr lang="id-ID" sz="1400" b="1" dirty="0"/>
              <a:t>TEI</a:t>
            </a:r>
            <a:r>
              <a:rPr lang="id-ID" sz="1400" dirty="0"/>
              <a:t> (</a:t>
            </a:r>
            <a:r>
              <a:rPr lang="id-ID" sz="1400" dirty="0" err="1"/>
              <a:t>Text</a:t>
            </a:r>
            <a:r>
              <a:rPr lang="id-ID" sz="1400" dirty="0"/>
              <a:t> </a:t>
            </a:r>
            <a:r>
              <a:rPr lang="id-ID" sz="1400" dirty="0" err="1"/>
              <a:t>Encoding</a:t>
            </a:r>
            <a:r>
              <a:rPr lang="id-ID" sz="1400" dirty="0"/>
              <a:t> </a:t>
            </a:r>
            <a:r>
              <a:rPr lang="id-ID" sz="1400" dirty="0" err="1"/>
              <a:t>Initiative</a:t>
            </a:r>
            <a:r>
              <a:rPr lang="id-ID" sz="1400" dirty="0"/>
              <a:t>): skema untuk </a:t>
            </a:r>
            <a:r>
              <a:rPr lang="id-ID" sz="1400" dirty="0" err="1"/>
              <a:t>encoding</a:t>
            </a:r>
            <a:r>
              <a:rPr lang="id-ID" sz="1400" dirty="0"/>
              <a:t> teks dalam bentuk elektronik menggunakan SGML dan XML, khususnya untuk peneliti teks di bidang humaniora.</a:t>
            </a:r>
          </a:p>
          <a:p>
            <a:pPr marL="342900" indent="-342900">
              <a:buFont typeface="+mj-lt"/>
              <a:buAutoNum type="arabicPeriod"/>
            </a:pPr>
            <a:r>
              <a:rPr lang="id-ID" sz="1400" b="1" dirty="0"/>
              <a:t>VRA</a:t>
            </a:r>
            <a:r>
              <a:rPr lang="id-ID" sz="1400" dirty="0"/>
              <a:t> (Visual Resources </a:t>
            </a:r>
            <a:r>
              <a:rPr lang="id-ID" sz="1400" dirty="0" err="1"/>
              <a:t>Association</a:t>
            </a:r>
            <a:r>
              <a:rPr lang="id-ID" sz="1400" dirty="0"/>
              <a:t> ) </a:t>
            </a:r>
            <a:r>
              <a:rPr lang="id-ID" sz="1400" dirty="0" err="1"/>
              <a:t>Core</a:t>
            </a:r>
            <a:r>
              <a:rPr lang="id-ID" sz="1400" dirty="0"/>
              <a:t>,  skema untuk deskripsi karya visual dan representasinya.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7FFFDF-BE59-E550-EC01-14CAB2C685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1896" y="67453"/>
            <a:ext cx="689808" cy="6898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9A5ED1-C01B-6304-B732-1DE54C779F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7405703" y="40136"/>
            <a:ext cx="642978" cy="75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7420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7">
            <a:extLst>
              <a:ext uri="{FF2B5EF4-FFF2-40B4-BE49-F238E27FC236}">
                <a16:creationId xmlns:a16="http://schemas.microsoft.com/office/drawing/2014/main" id="{22C4AB63-670B-4E73-BD02-BE35084EF3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717" y="238044"/>
            <a:ext cx="366542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5720" tIns="22860" rIns="45720" bIns="22860">
            <a:spAutoFit/>
          </a:bodyPr>
          <a:lstStyle>
            <a:defPPr>
              <a:defRPr lang="en-US"/>
            </a:defPPr>
            <a:lvl1pPr algn="ctr" defTabSz="1088232" fontAlgn="auto">
              <a:spcBef>
                <a:spcPts val="0"/>
              </a:spcBef>
              <a:spcAft>
                <a:spcPts val="0"/>
              </a:spcAft>
              <a:defRPr sz="3600" b="1" spc="-150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defRPr>
            </a:lvl1pPr>
          </a:lstStyle>
          <a:p>
            <a:pPr defTabSz="1088205"/>
            <a:r>
              <a:rPr lang="id-ID" sz="2400" dirty="0" err="1">
                <a:solidFill>
                  <a:srgbClr val="878CF0"/>
                </a:solidFill>
                <a:latin typeface="Calibri"/>
              </a:rPr>
              <a:t>MetaData</a:t>
            </a:r>
            <a:r>
              <a:rPr lang="id-ID" sz="2400" dirty="0">
                <a:solidFill>
                  <a:srgbClr val="878CF0"/>
                </a:solidFill>
                <a:latin typeface="Calibri"/>
              </a:rPr>
              <a:t>: </a:t>
            </a:r>
            <a:r>
              <a:rPr lang="id-ID" sz="2400" dirty="0">
                <a:solidFill>
                  <a:srgbClr val="D66565"/>
                </a:solidFill>
                <a:latin typeface="Calibri"/>
              </a:rPr>
              <a:t>Open Data Indonesia</a:t>
            </a: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17C08CD6-1775-429D-8A3E-701DB244F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-18466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/>
            <a:endParaRPr lang="id-ID">
              <a:solidFill>
                <a:prstClr val="black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C2F1FA0-788F-418E-9D90-B0EDF32D9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32" y="875584"/>
            <a:ext cx="4013200" cy="34163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5ACBB72-FC74-4558-ACAE-D0D9DDE78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664" y="874822"/>
            <a:ext cx="3460049" cy="3393933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86D3BFE-42D3-47C6-8C35-BA11455BA15F}"/>
              </a:ext>
            </a:extLst>
          </p:cNvPr>
          <p:cNvSpPr/>
          <p:nvPr/>
        </p:nvSpPr>
        <p:spPr>
          <a:xfrm>
            <a:off x="80174" y="4329260"/>
            <a:ext cx="1897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b="1" dirty="0" err="1"/>
              <a:t>data.jakarta.go.id</a:t>
            </a:r>
            <a:endParaRPr lang="id-ID" b="1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965A78-54A1-429F-B62C-AA552055BA1C}"/>
              </a:ext>
            </a:extLst>
          </p:cNvPr>
          <p:cNvSpPr/>
          <p:nvPr/>
        </p:nvSpPr>
        <p:spPr>
          <a:xfrm>
            <a:off x="4370472" y="4268755"/>
            <a:ext cx="1145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b="1" dirty="0" err="1"/>
              <a:t>data.go.id</a:t>
            </a:r>
            <a:endParaRPr lang="id-ID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BCC93E-5E6D-BE49-FCF7-B6EEBEF13B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1896" y="67453"/>
            <a:ext cx="689808" cy="6898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3CE6AF-FC9A-8A39-EA3F-1EADDD8A28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7405703" y="40136"/>
            <a:ext cx="642978" cy="75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252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>
            <a:extLst>
              <a:ext uri="{FF2B5EF4-FFF2-40B4-BE49-F238E27FC236}">
                <a16:creationId xmlns:a16="http://schemas.microsoft.com/office/drawing/2014/main" id="{E9D074A8-93A1-4560-95A7-995FA536D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2959" y="234014"/>
            <a:ext cx="664541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5720" tIns="22860" rIns="45720" bIns="22860">
            <a:spAutoFit/>
          </a:bodyPr>
          <a:lstStyle>
            <a:defPPr>
              <a:defRPr lang="en-US"/>
            </a:defPPr>
            <a:lvl1pPr algn="ctr" defTabSz="1088232" fontAlgn="auto">
              <a:spcBef>
                <a:spcPts val="0"/>
              </a:spcBef>
              <a:spcAft>
                <a:spcPts val="0"/>
              </a:spcAft>
              <a:defRPr sz="3600" b="1" spc="-150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defRPr>
            </a:lvl1pPr>
          </a:lstStyle>
          <a:p>
            <a:pPr defTabSz="1088205"/>
            <a:r>
              <a:rPr lang="id-ID" sz="2400" dirty="0" err="1">
                <a:solidFill>
                  <a:srgbClr val="878CF0"/>
                </a:solidFill>
                <a:latin typeface="Calibri"/>
              </a:rPr>
              <a:t>MetaData</a:t>
            </a:r>
            <a:r>
              <a:rPr lang="id-ID" sz="2400" dirty="0">
                <a:solidFill>
                  <a:srgbClr val="878CF0"/>
                </a:solidFill>
                <a:latin typeface="Calibri"/>
              </a:rPr>
              <a:t>: </a:t>
            </a:r>
            <a:r>
              <a:rPr lang="id-ID" sz="2400" dirty="0">
                <a:solidFill>
                  <a:srgbClr val="D66565"/>
                </a:solidFill>
                <a:latin typeface="Calibri"/>
              </a:rPr>
              <a:t>Contoh Kasus – Pemetaan Elemen Struktur Data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77F7A78-120A-487B-BF78-606518F8D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-18466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/>
            <a:endParaRPr lang="id-ID">
              <a:solidFill>
                <a:prstClr val="black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E086C4-D14D-4225-B107-9E1E9C464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2571"/>
            <a:ext cx="9144000" cy="229835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6C714C5-D24E-4578-B612-92DFC5AA7328}"/>
              </a:ext>
            </a:extLst>
          </p:cNvPr>
          <p:cNvSpPr/>
          <p:nvPr/>
        </p:nvSpPr>
        <p:spPr>
          <a:xfrm>
            <a:off x="0" y="3822699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i="1" dirty="0" err="1"/>
              <a:t>Note</a:t>
            </a:r>
            <a:r>
              <a:rPr lang="id-ID" i="1" dirty="0"/>
              <a:t>: </a:t>
            </a:r>
          </a:p>
          <a:p>
            <a:pPr algn="just"/>
            <a:r>
              <a:rPr lang="id-ID" i="1" dirty="0"/>
              <a:t>Perlu konsensus </a:t>
            </a:r>
            <a:r>
              <a:rPr lang="id-ID" i="1" dirty="0" err="1"/>
              <a:t>stakeholder</a:t>
            </a:r>
            <a:r>
              <a:rPr lang="id-ID" i="1" dirty="0"/>
              <a:t> data yang ditetapkan bersama dalam forum datu data daerah</a:t>
            </a:r>
            <a:endParaRPr lang="id-ID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964C5B-5653-4A5F-8C87-D8CDFB010530}"/>
              </a:ext>
            </a:extLst>
          </p:cNvPr>
          <p:cNvSpPr/>
          <p:nvPr/>
        </p:nvSpPr>
        <p:spPr>
          <a:xfrm>
            <a:off x="-1" y="1002354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i="1" dirty="0"/>
              <a:t>Kemungkinan penamaan struktur data yang akan terjadi pada beragam layanan aplikasi</a:t>
            </a:r>
            <a:endParaRPr lang="id-ID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0F4E0F8-4F1C-3142-5FAF-B9C96AF8C0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1896" y="67453"/>
            <a:ext cx="689808" cy="6898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B748C9-A3EA-47C4-D79A-034C17BF9E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7405703" y="40136"/>
            <a:ext cx="642978" cy="75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5158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43730B-0DFA-4E8D-8871-75C3AC21C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DF55B5-8526-4275-9234-CBF5B8036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5D0F1E-1BC9-4738-A3EA-061EE0EEF3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ED1D50B1-4D75-42BF-A41A-5808D2790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310" y="198151"/>
            <a:ext cx="345428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5720" tIns="22860" rIns="45720" bIns="22860">
            <a:spAutoFit/>
          </a:bodyPr>
          <a:lstStyle/>
          <a:p>
            <a:pPr algn="ctr" defTabSz="108823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2400" i="1" spc="-150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rPr>
              <a:t>Best Practises Forum Data - BPS</a:t>
            </a:r>
            <a:endParaRPr lang="en-CA" sz="2400" b="1" i="1" spc="-150">
              <a:solidFill>
                <a:schemeClr val="bg1">
                  <a:lumMod val="50000"/>
                </a:schemeClr>
              </a:solidFill>
              <a:latin typeface="+mn-lt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AC312D3-8966-4352-980B-3322A327A863}"/>
              </a:ext>
            </a:extLst>
          </p:cNvPr>
          <p:cNvSpPr/>
          <p:nvPr/>
        </p:nvSpPr>
        <p:spPr>
          <a:xfrm>
            <a:off x="20320" y="975169"/>
            <a:ext cx="9052560" cy="3657600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64F295-6E76-40DE-A2AD-55F3BA2B5AB7}"/>
              </a:ext>
            </a:extLst>
          </p:cNvPr>
          <p:cNvSpPr txBox="1"/>
          <p:nvPr/>
        </p:nvSpPr>
        <p:spPr>
          <a:xfrm>
            <a:off x="3849590" y="4429095"/>
            <a:ext cx="1489510" cy="30777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 FORUM DATA</a:t>
            </a:r>
            <a:endParaRPr lang="id-ID" b="1" dirty="0"/>
          </a:p>
        </p:txBody>
      </p:sp>
      <p:pic>
        <p:nvPicPr>
          <p:cNvPr id="11" name="Picture 10" descr="Screen Clipping">
            <a:extLst>
              <a:ext uri="{FF2B5EF4-FFF2-40B4-BE49-F238E27FC236}">
                <a16:creationId xmlns:a16="http://schemas.microsoft.com/office/drawing/2014/main" id="{921C0470-4D61-4FA2-954E-BE1EB28D7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59835"/>
            <a:ext cx="2408737" cy="31813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22FC43F-6839-4F50-98EC-2712C53C7496}"/>
              </a:ext>
            </a:extLst>
          </p:cNvPr>
          <p:cNvSpPr/>
          <p:nvPr/>
        </p:nvSpPr>
        <p:spPr>
          <a:xfrm>
            <a:off x="2865936" y="975169"/>
            <a:ext cx="58970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>
                <a:latin typeface="Frutiger-Light"/>
              </a:rPr>
              <a:t>TATA CARA PEMBENTUKAN FORUM DATA</a:t>
            </a:r>
            <a:endParaRPr lang="id-ID" b="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F4DC05-1940-4706-93A1-DA375924A98D}"/>
              </a:ext>
            </a:extLst>
          </p:cNvPr>
          <p:cNvSpPr/>
          <p:nvPr/>
        </p:nvSpPr>
        <p:spPr>
          <a:xfrm>
            <a:off x="2514600" y="1244474"/>
            <a:ext cx="62483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d-ID">
                <a:latin typeface="Frutiger-Bold"/>
              </a:rPr>
              <a:t>Sosialisasi pembentukan Forum Data</a:t>
            </a:r>
            <a:endParaRPr lang="en-US">
              <a:latin typeface="Frutiger-Bold"/>
            </a:endParaRPr>
          </a:p>
          <a:p>
            <a:pPr algn="r"/>
            <a:r>
              <a:rPr lang="id-ID"/>
              <a:t>Penentuan penanggung jawab </a:t>
            </a:r>
            <a:r>
              <a:rPr lang="id-ID" i="1"/>
              <a:t>(Focal Point) </a:t>
            </a:r>
            <a:r>
              <a:rPr lang="id-ID"/>
              <a:t>dan</a:t>
            </a:r>
            <a:r>
              <a:rPr lang="en-US"/>
              <a:t> K</a:t>
            </a:r>
            <a:r>
              <a:rPr lang="id-ID"/>
              <a:t>eanggotaan</a:t>
            </a:r>
            <a:endParaRPr lang="en-US"/>
          </a:p>
          <a:p>
            <a:pPr algn="r"/>
            <a:r>
              <a:rPr lang="id-ID"/>
              <a:t>Penetapan Forum Data berdasarkan Surat Keputusan</a:t>
            </a:r>
            <a:r>
              <a:rPr lang="en-US"/>
              <a:t> </a:t>
            </a:r>
            <a:r>
              <a:rPr lang="id-ID"/>
              <a:t>(SK)</a:t>
            </a:r>
            <a:endParaRPr lang="id-ID">
              <a:latin typeface="Frutiger-Bold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FFC1E5-5D00-4EB3-8776-F6102FC5BA1E}"/>
              </a:ext>
            </a:extLst>
          </p:cNvPr>
          <p:cNvSpPr/>
          <p:nvPr/>
        </p:nvSpPr>
        <p:spPr>
          <a:xfrm>
            <a:off x="2713537" y="232463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b="1">
                <a:latin typeface="Frutiger-Light"/>
              </a:rPr>
              <a:t>KELEMBAGAAN DAN KEANGGOTAAN</a:t>
            </a:r>
          </a:p>
          <a:p>
            <a:pPr marL="342900" indent="-342900">
              <a:buFont typeface="+mj-lt"/>
              <a:buAutoNum type="arabicPeriod"/>
            </a:pPr>
            <a:r>
              <a:rPr lang="id-ID"/>
              <a:t>Tim Koordinasi</a:t>
            </a:r>
            <a:endParaRPr lang="en-US"/>
          </a:p>
          <a:p>
            <a:pPr marL="342900" indent="-342900">
              <a:buFont typeface="+mj-lt"/>
              <a:buAutoNum type="arabicPeriod"/>
            </a:pPr>
            <a:r>
              <a:rPr lang="id-ID"/>
              <a:t>Tim </a:t>
            </a:r>
            <a:r>
              <a:rPr lang="en-US"/>
              <a:t>Teknis</a:t>
            </a:r>
          </a:p>
          <a:p>
            <a:pPr marL="342900" indent="-342900">
              <a:buFont typeface="+mj-lt"/>
              <a:buAutoNum type="arabicPeriod"/>
            </a:pPr>
            <a:r>
              <a:rPr lang="en-US"/>
              <a:t>Sekretariat</a:t>
            </a:r>
            <a:endParaRPr lang="id-ID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0CB62CB-FF58-48BD-8F07-81D9FB467B45}"/>
              </a:ext>
            </a:extLst>
          </p:cNvPr>
          <p:cNvSpPr/>
          <p:nvPr/>
        </p:nvSpPr>
        <p:spPr>
          <a:xfrm>
            <a:off x="2880114" y="3296461"/>
            <a:ext cx="60352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>
                <a:latin typeface="Frutiger-Light"/>
              </a:rPr>
              <a:t>SIKLUS PENGELOLAAN </a:t>
            </a:r>
          </a:p>
          <a:p>
            <a:pPr algn="r"/>
            <a:r>
              <a:rPr lang="en-US"/>
              <a:t>Perencanaan</a:t>
            </a:r>
          </a:p>
          <a:p>
            <a:pPr algn="r"/>
            <a:r>
              <a:rPr lang="en-US"/>
              <a:t>Pelaksanaan</a:t>
            </a:r>
          </a:p>
          <a:p>
            <a:pPr algn="r"/>
            <a:r>
              <a:rPr lang="en-US"/>
              <a:t>Monitoring dan Evaluasi</a:t>
            </a:r>
            <a:endParaRPr lang="id-ID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F80DD40-CC2E-DBBC-D085-21EE486AA3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1896" y="67453"/>
            <a:ext cx="689808" cy="6898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A407122-1679-D11D-8F4B-B9115D102E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7405703" y="40136"/>
            <a:ext cx="642978" cy="75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90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>
            <a:extLst>
              <a:ext uri="{FF2B5EF4-FFF2-40B4-BE49-F238E27FC236}">
                <a16:creationId xmlns:a16="http://schemas.microsoft.com/office/drawing/2014/main" id="{48D61F45-E1A6-4D3C-B6F0-7BC239306A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3307" y="99745"/>
            <a:ext cx="3163687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5720" tIns="22860" rIns="45720" bIns="22860">
            <a:spAutoFit/>
          </a:bodyPr>
          <a:lstStyle/>
          <a:p>
            <a:pPr algn="ctr" defTabSz="108823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3600" i="1" spc="-150" dirty="0" err="1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rPr>
              <a:t>Apa</a:t>
            </a:r>
            <a:r>
              <a:rPr lang="en-CA" sz="3600" i="1" spc="-150" dirty="0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rPr>
              <a:t> yang </a:t>
            </a:r>
            <a:r>
              <a:rPr lang="en-CA" sz="3600" i="1" spc="-150" dirty="0" err="1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rPr>
              <a:t>perlu</a:t>
            </a:r>
            <a:r>
              <a:rPr lang="en-CA" sz="3600" i="1" spc="-150" dirty="0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rPr>
              <a:t>?</a:t>
            </a:r>
            <a:endParaRPr lang="en-CA" sz="3600" b="1" i="1" spc="-150" dirty="0">
              <a:solidFill>
                <a:schemeClr val="bg1">
                  <a:lumMod val="50000"/>
                </a:schemeClr>
              </a:solidFill>
              <a:latin typeface="+mn-lt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DD7F53-1F60-4096-BFB1-B79AF7A7C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1BAF37-B5EB-4E55-B033-44A6CFEF3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ED9FB0-0917-4CCC-A274-A989764F72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C05E46C1-74FE-40F6-BD7B-A01A309C41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4725037"/>
              </p:ext>
            </p:extLst>
          </p:nvPr>
        </p:nvGraphicFramePr>
        <p:xfrm>
          <a:off x="5105400" y="824644"/>
          <a:ext cx="56388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60E5A452-3C91-4236-BD48-C89C96F44798}"/>
              </a:ext>
            </a:extLst>
          </p:cNvPr>
          <p:cNvSpPr/>
          <p:nvPr/>
        </p:nvSpPr>
        <p:spPr>
          <a:xfrm>
            <a:off x="152400" y="742950"/>
            <a:ext cx="61479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d-ID" b="1" dirty="0"/>
              <a:t>Pengumpulan</a:t>
            </a:r>
            <a:endParaRPr lang="en-US" b="1" dirty="0"/>
          </a:p>
          <a:p>
            <a:pPr lvl="0"/>
            <a:r>
              <a:rPr lang="en-US" dirty="0" err="1"/>
              <a:t>Sumber</a:t>
            </a:r>
            <a:r>
              <a:rPr lang="en-US" dirty="0"/>
              <a:t>; </a:t>
            </a:r>
            <a:r>
              <a:rPr lang="en-US" dirty="0" err="1"/>
              <a:t>Jenis</a:t>
            </a:r>
            <a:r>
              <a:rPr lang="en-US" dirty="0"/>
              <a:t>; Format; Meta Data;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Pengumpulan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2BB5F7-312F-4842-B569-EB59098B86DD}"/>
              </a:ext>
            </a:extLst>
          </p:cNvPr>
          <p:cNvSpPr/>
          <p:nvPr/>
        </p:nvSpPr>
        <p:spPr>
          <a:xfrm>
            <a:off x="152400" y="1437544"/>
            <a:ext cx="64870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d-ID" b="1" dirty="0" err="1"/>
              <a:t>Peng</a:t>
            </a:r>
            <a:r>
              <a:rPr lang="en-US" b="1" dirty="0" err="1"/>
              <a:t>olahan</a:t>
            </a:r>
            <a:endParaRPr lang="en-US" b="1" dirty="0"/>
          </a:p>
          <a:p>
            <a:pPr lvl="0"/>
            <a:r>
              <a:rPr lang="en-US" dirty="0" err="1"/>
              <a:t>Clasifiying</a:t>
            </a:r>
            <a:r>
              <a:rPr lang="en-US" dirty="0"/>
              <a:t>; Sorting; Editing; </a:t>
            </a:r>
            <a:r>
              <a:rPr lang="en-US" dirty="0" err="1"/>
              <a:t>Penyandian</a:t>
            </a:r>
            <a:r>
              <a:rPr lang="en-US" dirty="0"/>
              <a:t>; Backup &amp; Restore; Delete;</a:t>
            </a:r>
          </a:p>
          <a:p>
            <a:pPr lvl="0"/>
            <a:r>
              <a:rPr lang="en-US" dirty="0"/>
              <a:t>Recording; </a:t>
            </a:r>
            <a:r>
              <a:rPr lang="en-US" dirty="0" err="1"/>
              <a:t>Archieving</a:t>
            </a:r>
            <a:r>
              <a:rPr lang="en-US" dirty="0"/>
              <a:t>; Analysis;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754F34-DC91-4173-B894-D76A9B7A42EE}"/>
              </a:ext>
            </a:extLst>
          </p:cNvPr>
          <p:cNvSpPr/>
          <p:nvPr/>
        </p:nvSpPr>
        <p:spPr>
          <a:xfrm>
            <a:off x="152400" y="2446957"/>
            <a:ext cx="505093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err="1"/>
              <a:t>Verifikasi</a:t>
            </a:r>
            <a:r>
              <a:rPr lang="en-US" b="1" dirty="0"/>
              <a:t> &amp; </a:t>
            </a:r>
            <a:r>
              <a:rPr lang="en-US" b="1" dirty="0" err="1"/>
              <a:t>Validasi</a:t>
            </a:r>
            <a:r>
              <a:rPr lang="en-US" b="1" dirty="0"/>
              <a:t> </a:t>
            </a:r>
          </a:p>
          <a:p>
            <a:pPr lvl="0"/>
            <a:r>
              <a:rPr lang="en-US" dirty="0"/>
              <a:t>Content Data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Produsen</a:t>
            </a:r>
            <a:r>
              <a:rPr lang="en-US" dirty="0">
                <a:sym typeface="Wingdings" panose="05000000000000000000" pitchFamily="2" charset="2"/>
              </a:rPr>
              <a:t> Data dg </a:t>
            </a:r>
            <a:r>
              <a:rPr lang="en-US" dirty="0" err="1">
                <a:sym typeface="Wingdings" panose="05000000000000000000" pitchFamily="2" charset="2"/>
              </a:rPr>
              <a:t>Acc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Kepala</a:t>
            </a:r>
            <a:r>
              <a:rPr lang="en-US" dirty="0">
                <a:sym typeface="Wingdings" panose="05000000000000000000" pitchFamily="2" charset="2"/>
              </a:rPr>
              <a:t> PD; </a:t>
            </a:r>
          </a:p>
          <a:p>
            <a:pPr lvl="0"/>
            <a:r>
              <a:rPr lang="en-US" dirty="0">
                <a:sym typeface="Wingdings" panose="05000000000000000000" pitchFamily="2" charset="2"/>
              </a:rPr>
              <a:t>Format Data  </a:t>
            </a:r>
            <a:r>
              <a:rPr lang="en-US" dirty="0" err="1">
                <a:sym typeface="Wingdings" panose="05000000000000000000" pitchFamily="2" charset="2"/>
              </a:rPr>
              <a:t>Wali</a:t>
            </a:r>
            <a:r>
              <a:rPr lang="en-US" dirty="0">
                <a:sym typeface="Wingdings" panose="05000000000000000000" pitchFamily="2" charset="2"/>
              </a:rPr>
              <a:t> Data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5189E69-3366-438B-ACF8-0FA6DC311FAB}"/>
              </a:ext>
            </a:extLst>
          </p:cNvPr>
          <p:cNvSpPr/>
          <p:nvPr/>
        </p:nvSpPr>
        <p:spPr>
          <a:xfrm>
            <a:off x="152400" y="3442367"/>
            <a:ext cx="53312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err="1"/>
              <a:t>Diseminasi</a:t>
            </a:r>
            <a:endParaRPr lang="en-US" b="1" dirty="0"/>
          </a:p>
          <a:p>
            <a:pPr lvl="0"/>
            <a:r>
              <a:rPr lang="en-US" dirty="0" err="1"/>
              <a:t>Kelengkapan</a:t>
            </a:r>
            <a:r>
              <a:rPr lang="en-US" dirty="0"/>
              <a:t>; Format; Media </a:t>
            </a:r>
            <a:r>
              <a:rPr lang="en-US" dirty="0" err="1"/>
              <a:t>Penyampaian</a:t>
            </a:r>
            <a:r>
              <a:rPr lang="en-US" dirty="0"/>
              <a:t>; Updating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383E4E-C9B2-4F5B-9E46-2AB2D8E47773}"/>
              </a:ext>
            </a:extLst>
          </p:cNvPr>
          <p:cNvSpPr/>
          <p:nvPr/>
        </p:nvSpPr>
        <p:spPr>
          <a:xfrm>
            <a:off x="152400" y="4222278"/>
            <a:ext cx="70757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err="1"/>
              <a:t>Analisis</a:t>
            </a:r>
            <a:endParaRPr lang="en-US" b="1" dirty="0"/>
          </a:p>
          <a:p>
            <a:pPr lvl="0"/>
            <a:r>
              <a:rPr lang="en-US" dirty="0" err="1"/>
              <a:t>Statistik</a:t>
            </a:r>
            <a:r>
              <a:rPr lang="en-US" dirty="0"/>
              <a:t>; </a:t>
            </a:r>
            <a:r>
              <a:rPr lang="en-US" dirty="0" err="1"/>
              <a:t>Metode</a:t>
            </a:r>
            <a:r>
              <a:rPr lang="en-US" dirty="0"/>
              <a:t>; Data  </a:t>
            </a:r>
            <a:r>
              <a:rPr lang="en-US" dirty="0" err="1"/>
              <a:t>Sektor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Produsen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/>
              <a:t>; Lintas </a:t>
            </a:r>
            <a:r>
              <a:rPr lang="en-US" dirty="0" err="1"/>
              <a:t>Sektor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Wali</a:t>
            </a:r>
            <a:r>
              <a:rPr lang="en-US" dirty="0">
                <a:sym typeface="Wingdings" panose="05000000000000000000" pitchFamily="2" charset="2"/>
              </a:rPr>
              <a:t> Data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1F38F2-9209-1045-7827-955C2BBEBD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1896" y="67453"/>
            <a:ext cx="689808" cy="6898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6C1734-98E7-CA12-5996-D141EFB7F8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7405703" y="40136"/>
            <a:ext cx="642978" cy="75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9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>
            <a:extLst>
              <a:ext uri="{FF2B5EF4-FFF2-40B4-BE49-F238E27FC236}">
                <a16:creationId xmlns:a16="http://schemas.microsoft.com/office/drawing/2014/main" id="{22805633-BBD4-45D8-AC60-8BE6360EA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8713" y="168653"/>
            <a:ext cx="523476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5720" tIns="22860" rIns="45720" bIns="22860">
            <a:spAutoFit/>
          </a:bodyPr>
          <a:lstStyle>
            <a:defPPr>
              <a:defRPr lang="en-US"/>
            </a:defPPr>
            <a:lvl1pPr algn="ctr" defTabSz="1088232" fontAlgn="auto">
              <a:spcBef>
                <a:spcPts val="0"/>
              </a:spcBef>
              <a:spcAft>
                <a:spcPts val="0"/>
              </a:spcAft>
              <a:defRPr sz="3600" b="1" spc="-150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defRPr>
            </a:lvl1pPr>
          </a:lstStyle>
          <a:p>
            <a:pPr defTabSz="1088205"/>
            <a:r>
              <a:rPr lang="en-CA" sz="2400" i="1" dirty="0">
                <a:solidFill>
                  <a:srgbClr val="878CF0"/>
                </a:solidFill>
                <a:latin typeface="Calibri"/>
              </a:rPr>
              <a:t>Outlook</a:t>
            </a:r>
            <a:r>
              <a:rPr lang="en-CA" sz="2400" dirty="0">
                <a:solidFill>
                  <a:srgbClr val="878CF0"/>
                </a:solidFill>
                <a:latin typeface="Calibri"/>
              </a:rPr>
              <a:t>: </a:t>
            </a:r>
            <a:r>
              <a:rPr lang="en-CA" sz="2400" i="1" dirty="0">
                <a:solidFill>
                  <a:srgbClr val="D66565"/>
                </a:solidFill>
                <a:latin typeface="Calibri"/>
              </a:rPr>
              <a:t>Data Flow</a:t>
            </a:r>
            <a:r>
              <a:rPr lang="en-CA" sz="2400" dirty="0">
                <a:solidFill>
                  <a:srgbClr val="D66565"/>
                </a:solidFill>
                <a:latin typeface="Calibri"/>
              </a:rPr>
              <a:t> </a:t>
            </a:r>
            <a:r>
              <a:rPr lang="en-CA" sz="2400" dirty="0" err="1">
                <a:solidFill>
                  <a:srgbClr val="D66565"/>
                </a:solidFill>
                <a:latin typeface="Calibri"/>
              </a:rPr>
              <a:t>Pemerintahan</a:t>
            </a:r>
            <a:r>
              <a:rPr lang="en-CA" sz="2400" dirty="0">
                <a:solidFill>
                  <a:srgbClr val="D66565"/>
                </a:solidFill>
                <a:latin typeface="Calibri"/>
              </a:rPr>
              <a:t> di Indonesia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78C1C04-C745-410D-94AB-87FAC3544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-18466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85510D-2B38-4445-A818-08A301688C38}"/>
              </a:ext>
            </a:extLst>
          </p:cNvPr>
          <p:cNvSpPr/>
          <p:nvPr/>
        </p:nvSpPr>
        <p:spPr>
          <a:xfrm>
            <a:off x="838200" y="1047750"/>
            <a:ext cx="2057400" cy="533400"/>
          </a:xfrm>
          <a:prstGeom prst="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/>
            <a:r>
              <a:rPr lang="en-GB" dirty="0">
                <a:solidFill>
                  <a:prstClr val="black"/>
                </a:solidFill>
                <a:latin typeface="Calibri"/>
              </a:rPr>
              <a:t>Pusat (SDI)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EBDEC4-B808-4052-AF5A-BB1887A2C89A}"/>
              </a:ext>
            </a:extLst>
          </p:cNvPr>
          <p:cNvSpPr/>
          <p:nvPr/>
        </p:nvSpPr>
        <p:spPr>
          <a:xfrm>
            <a:off x="5791200" y="1069101"/>
            <a:ext cx="2057400" cy="533400"/>
          </a:xfrm>
          <a:prstGeom prst="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/>
            <a:r>
              <a:rPr lang="en-GB" dirty="0">
                <a:solidFill>
                  <a:prstClr val="black"/>
                </a:solidFill>
                <a:latin typeface="Calibri"/>
              </a:rPr>
              <a:t>Kementerian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F5C61A-863D-463F-9136-3AA175B87362}"/>
              </a:ext>
            </a:extLst>
          </p:cNvPr>
          <p:cNvSpPr/>
          <p:nvPr/>
        </p:nvSpPr>
        <p:spPr>
          <a:xfrm>
            <a:off x="3352800" y="2217397"/>
            <a:ext cx="2057400" cy="533400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/>
            <a:r>
              <a:rPr lang="en-GB" dirty="0" err="1">
                <a:solidFill>
                  <a:prstClr val="black"/>
                </a:solidFill>
                <a:latin typeface="Calibri"/>
              </a:rPr>
              <a:t>Provinsi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E3AD13-11AC-4108-A21F-EED90F9F4288}"/>
              </a:ext>
            </a:extLst>
          </p:cNvPr>
          <p:cNvSpPr/>
          <p:nvPr/>
        </p:nvSpPr>
        <p:spPr>
          <a:xfrm>
            <a:off x="838200" y="3479297"/>
            <a:ext cx="2057400" cy="53340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/>
            <a:r>
              <a:rPr lang="en-GB" dirty="0" err="1">
                <a:solidFill>
                  <a:prstClr val="black"/>
                </a:solidFill>
                <a:latin typeface="Calibri"/>
              </a:rPr>
              <a:t>Diskominfo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42D21B-4608-43FF-B4F4-6E55DACE895C}"/>
              </a:ext>
            </a:extLst>
          </p:cNvPr>
          <p:cNvSpPr/>
          <p:nvPr/>
        </p:nvSpPr>
        <p:spPr>
          <a:xfrm>
            <a:off x="5791200" y="3479297"/>
            <a:ext cx="2057400" cy="53340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/>
            <a:r>
              <a:rPr lang="en-GB" dirty="0" err="1">
                <a:solidFill>
                  <a:prstClr val="black"/>
                </a:solidFill>
                <a:latin typeface="Calibri"/>
              </a:rPr>
              <a:t>Perangkat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 Daerah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4141F0-1D7F-4F89-A6F7-1D5254702BEE}"/>
              </a:ext>
            </a:extLst>
          </p:cNvPr>
          <p:cNvSpPr/>
          <p:nvPr/>
        </p:nvSpPr>
        <p:spPr>
          <a:xfrm>
            <a:off x="685800" y="3333751"/>
            <a:ext cx="7391400" cy="826747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/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2C93AB-A524-4195-ABC3-9CF76D96E7B3}"/>
              </a:ext>
            </a:extLst>
          </p:cNvPr>
          <p:cNvSpPr/>
          <p:nvPr/>
        </p:nvSpPr>
        <p:spPr>
          <a:xfrm>
            <a:off x="3518502" y="3394972"/>
            <a:ext cx="1815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8"/>
            <a:r>
              <a:rPr lang="en-GB" dirty="0" err="1">
                <a:solidFill>
                  <a:prstClr val="black"/>
                </a:solidFill>
              </a:rPr>
              <a:t>Kabupaten</a:t>
            </a:r>
            <a:r>
              <a:rPr lang="en-GB" dirty="0">
                <a:solidFill>
                  <a:prstClr val="black"/>
                </a:solidFill>
              </a:rPr>
              <a:t> / Kota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F5DE9E8-44B3-49A3-A429-5FC2CC52F937}"/>
              </a:ext>
            </a:extLst>
          </p:cNvPr>
          <p:cNvCxnSpPr>
            <a:stCxn id="9" idx="0"/>
            <a:endCxn id="6" idx="2"/>
          </p:cNvCxnSpPr>
          <p:nvPr/>
        </p:nvCxnSpPr>
        <p:spPr>
          <a:xfrm flipV="1">
            <a:off x="6819900" y="1602502"/>
            <a:ext cx="0" cy="1876796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CCB2E4C-716A-42C7-AA1B-4AF9A265DE24}"/>
              </a:ext>
            </a:extLst>
          </p:cNvPr>
          <p:cNvCxnSpPr>
            <a:stCxn id="8" idx="3"/>
            <a:endCxn id="9" idx="1"/>
          </p:cNvCxnSpPr>
          <p:nvPr/>
        </p:nvCxnSpPr>
        <p:spPr>
          <a:xfrm>
            <a:off x="2895600" y="3745997"/>
            <a:ext cx="289560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9CBD055-30F4-4184-830D-40A319018B3A}"/>
              </a:ext>
            </a:extLst>
          </p:cNvPr>
          <p:cNvCxnSpPr>
            <a:cxnSpLocks/>
            <a:stCxn id="10" idx="0"/>
            <a:endCxn id="7" idx="2"/>
          </p:cNvCxnSpPr>
          <p:nvPr/>
        </p:nvCxnSpPr>
        <p:spPr>
          <a:xfrm flipV="1">
            <a:off x="4381500" y="2750798"/>
            <a:ext cx="0" cy="582953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2970AF1-3559-46EE-936D-48C4177C535D}"/>
              </a:ext>
            </a:extLst>
          </p:cNvPr>
          <p:cNvCxnSpPr/>
          <p:nvPr/>
        </p:nvCxnSpPr>
        <p:spPr>
          <a:xfrm flipV="1">
            <a:off x="1842499" y="1581151"/>
            <a:ext cx="0" cy="1876796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D650D3B6-F83D-4CD6-889D-0853059A226C}"/>
              </a:ext>
            </a:extLst>
          </p:cNvPr>
          <p:cNvSpPr/>
          <p:nvPr/>
        </p:nvSpPr>
        <p:spPr>
          <a:xfrm>
            <a:off x="4572000" y="2876550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/>
            <a:r>
              <a:rPr lang="en-GB" dirty="0">
                <a:solidFill>
                  <a:prstClr val="black"/>
                </a:solidFill>
                <a:latin typeface="Calibri"/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7E3478D-0AC6-46F6-8906-84B5A9AAAA0E}"/>
              </a:ext>
            </a:extLst>
          </p:cNvPr>
          <p:cNvSpPr/>
          <p:nvPr/>
        </p:nvSpPr>
        <p:spPr>
          <a:xfrm>
            <a:off x="1894084" y="2315726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/>
            <a:r>
              <a:rPr lang="en-GB" dirty="0">
                <a:solidFill>
                  <a:prstClr val="black"/>
                </a:solidFill>
                <a:latin typeface="Calibri"/>
              </a:rPr>
              <a:t>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5EBC2BC-FF1B-47D8-80E1-02291B9685DC}"/>
              </a:ext>
            </a:extLst>
          </p:cNvPr>
          <p:cNvSpPr/>
          <p:nvPr/>
        </p:nvSpPr>
        <p:spPr>
          <a:xfrm>
            <a:off x="6920500" y="2315726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/>
            <a:r>
              <a:rPr lang="en-GB" dirty="0">
                <a:solidFill>
                  <a:prstClr val="black"/>
                </a:solidFill>
                <a:latin typeface="Calibri"/>
              </a:rPr>
              <a:t>3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650024C-6BFC-4B33-AE1F-2AB98163D059}"/>
              </a:ext>
            </a:extLst>
          </p:cNvPr>
          <p:cNvCxnSpPr/>
          <p:nvPr/>
        </p:nvCxnSpPr>
        <p:spPr>
          <a:xfrm>
            <a:off x="2895600" y="1314450"/>
            <a:ext cx="289560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9C35E41-09B1-4B6A-B5EA-81AE6BE42E36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4381500" y="1335804"/>
            <a:ext cx="0" cy="881594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186DB155-B961-4312-B9FA-F06F22C0342E}"/>
              </a:ext>
            </a:extLst>
          </p:cNvPr>
          <p:cNvSpPr/>
          <p:nvPr/>
        </p:nvSpPr>
        <p:spPr>
          <a:xfrm>
            <a:off x="3437791" y="4400550"/>
            <a:ext cx="2057400" cy="533400"/>
          </a:xfrm>
          <a:prstGeom prst="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/>
            <a:r>
              <a:rPr lang="en-GB" dirty="0" err="1">
                <a:solidFill>
                  <a:prstClr val="black"/>
                </a:solidFill>
                <a:latin typeface="Calibri"/>
              </a:rPr>
              <a:t>Kecamatan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 &amp; </a:t>
            </a:r>
            <a:r>
              <a:rPr lang="en-GB" dirty="0" err="1">
                <a:solidFill>
                  <a:prstClr val="black"/>
                </a:solidFill>
                <a:latin typeface="Calibri"/>
              </a:rPr>
              <a:t>Desa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6391ECA-D9F2-4B8C-82D8-763A5131D808}"/>
              </a:ext>
            </a:extLst>
          </p:cNvPr>
          <p:cNvCxnSpPr>
            <a:cxnSpLocks/>
          </p:cNvCxnSpPr>
          <p:nvPr/>
        </p:nvCxnSpPr>
        <p:spPr>
          <a:xfrm flipV="1">
            <a:off x="4381500" y="3764304"/>
            <a:ext cx="0" cy="582953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590AB9C7-1911-4CA0-95A7-10F4670661E7}"/>
              </a:ext>
            </a:extLst>
          </p:cNvPr>
          <p:cNvSpPr/>
          <p:nvPr/>
        </p:nvSpPr>
        <p:spPr>
          <a:xfrm>
            <a:off x="4362422" y="1897404"/>
            <a:ext cx="183819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8"/>
            <a:r>
              <a:rPr lang="en-GB" sz="1350" dirty="0" err="1">
                <a:solidFill>
                  <a:prstClr val="black"/>
                </a:solidFill>
              </a:rPr>
              <a:t>SatuDataPembangunan</a:t>
            </a:r>
            <a:endParaRPr lang="en-GB" sz="1350" dirty="0">
              <a:solidFill>
                <a:prstClr val="black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C84BB25-7055-433E-94EA-B48DC437A245}"/>
              </a:ext>
            </a:extLst>
          </p:cNvPr>
          <p:cNvSpPr/>
          <p:nvPr/>
        </p:nvSpPr>
        <p:spPr>
          <a:xfrm>
            <a:off x="1822763" y="3023569"/>
            <a:ext cx="183819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8"/>
            <a:r>
              <a:rPr lang="en-GB" sz="1350" dirty="0" err="1">
                <a:solidFill>
                  <a:prstClr val="black"/>
                </a:solidFill>
              </a:rPr>
              <a:t>SatuDataPembangunan</a:t>
            </a:r>
            <a:endParaRPr lang="en-GB" sz="1350" dirty="0">
              <a:solidFill>
                <a:prstClr val="black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E26E4CA-6659-4D0B-A6A8-C0DF74E24D84}"/>
              </a:ext>
            </a:extLst>
          </p:cNvPr>
          <p:cNvSpPr/>
          <p:nvPr/>
        </p:nvSpPr>
        <p:spPr>
          <a:xfrm>
            <a:off x="964683" y="3022247"/>
            <a:ext cx="89588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8"/>
            <a:r>
              <a:rPr lang="en-GB" sz="1350" dirty="0" err="1">
                <a:solidFill>
                  <a:prstClr val="black"/>
                </a:solidFill>
              </a:rPr>
              <a:t>OpenData</a:t>
            </a:r>
            <a:endParaRPr lang="en-GB" sz="1350" dirty="0">
              <a:solidFill>
                <a:prstClr val="black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BE532D7-32C0-41A3-A4DA-D7DF2B80103D}"/>
              </a:ext>
            </a:extLst>
          </p:cNvPr>
          <p:cNvSpPr/>
          <p:nvPr/>
        </p:nvSpPr>
        <p:spPr>
          <a:xfrm>
            <a:off x="846226" y="720537"/>
            <a:ext cx="2151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8"/>
            <a:r>
              <a:rPr lang="en-GB" dirty="0">
                <a:solidFill>
                  <a:prstClr val="black"/>
                </a:solidFill>
              </a:rPr>
              <a:t>Open Data Indonesia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0766CC2-FE0C-4AB1-AEFB-6BF02580ACC3}"/>
              </a:ext>
            </a:extLst>
          </p:cNvPr>
          <p:cNvSpPr/>
          <p:nvPr/>
        </p:nvSpPr>
        <p:spPr>
          <a:xfrm>
            <a:off x="6845925" y="1589103"/>
            <a:ext cx="11298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8"/>
            <a:r>
              <a:rPr lang="en-GB" dirty="0">
                <a:solidFill>
                  <a:prstClr val="black"/>
                </a:solidFill>
              </a:rPr>
              <a:t>PUSDATIN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2A4DCC2-7A07-48B1-8444-AFCCEDB4DC2B}"/>
              </a:ext>
            </a:extLst>
          </p:cNvPr>
          <p:cNvSpPr/>
          <p:nvPr/>
        </p:nvSpPr>
        <p:spPr>
          <a:xfrm>
            <a:off x="3477710" y="1897404"/>
            <a:ext cx="89588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8"/>
            <a:r>
              <a:rPr lang="en-GB" sz="1350" dirty="0" err="1">
                <a:solidFill>
                  <a:prstClr val="black"/>
                </a:solidFill>
              </a:rPr>
              <a:t>OpenData</a:t>
            </a:r>
            <a:endParaRPr lang="en-GB" sz="1350" dirty="0">
              <a:solidFill>
                <a:prstClr val="black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4E30BCC-96B3-4982-AE30-2FD05A492D87}"/>
              </a:ext>
            </a:extLst>
          </p:cNvPr>
          <p:cNvSpPr/>
          <p:nvPr/>
        </p:nvSpPr>
        <p:spPr>
          <a:xfrm>
            <a:off x="611233" y="4133701"/>
            <a:ext cx="20352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8"/>
            <a:r>
              <a:rPr lang="en-GB" dirty="0">
                <a:solidFill>
                  <a:prstClr val="black"/>
                </a:solidFill>
              </a:rPr>
              <a:t>VMT </a:t>
            </a:r>
            <a:r>
              <a:rPr lang="en-GB" dirty="0" err="1">
                <a:solidFill>
                  <a:prstClr val="black"/>
                </a:solidFill>
              </a:rPr>
              <a:t>Kepala</a:t>
            </a:r>
            <a:r>
              <a:rPr lang="en-GB" dirty="0">
                <a:solidFill>
                  <a:prstClr val="black"/>
                </a:solidFill>
              </a:rPr>
              <a:t> Daerah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3097DBF-9ED2-4D66-8E35-05E0B6395861}"/>
              </a:ext>
            </a:extLst>
          </p:cNvPr>
          <p:cNvSpPr/>
          <p:nvPr/>
        </p:nvSpPr>
        <p:spPr>
          <a:xfrm>
            <a:off x="7325643" y="4141462"/>
            <a:ext cx="826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8"/>
            <a:r>
              <a:rPr lang="en-GB" dirty="0">
                <a:solidFill>
                  <a:prstClr val="black"/>
                </a:solidFill>
              </a:rPr>
              <a:t>RPJMD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65A680-8DD2-8FF2-8F8E-B19A12EBD7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1896" y="67453"/>
            <a:ext cx="689808" cy="68980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6AC6E25-B30F-6480-2AF8-0C63D4351B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7405703" y="40136"/>
            <a:ext cx="642978" cy="75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531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512" y="359258"/>
            <a:ext cx="7886700" cy="473189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Arsitektur</a:t>
            </a:r>
            <a:r>
              <a:rPr lang="en-US" dirty="0"/>
              <a:t> Data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4512" y="693947"/>
            <a:ext cx="879497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sz="135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Disusun</a:t>
            </a:r>
            <a:r>
              <a:rPr lang="en-US" sz="135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35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berdasarkan</a:t>
            </a:r>
            <a:r>
              <a:rPr lang="en-US" sz="135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35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hasil</a:t>
            </a:r>
            <a:r>
              <a:rPr lang="en-US" sz="135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35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Penyusunan</a:t>
            </a:r>
            <a:r>
              <a:rPr lang="en-US" sz="135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35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Arsitektur</a:t>
            </a:r>
            <a:r>
              <a:rPr lang="en-US" sz="135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35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Bisnis</a:t>
            </a:r>
            <a:r>
              <a:rPr lang="en-US" sz="135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/ Peta Proses </a:t>
            </a:r>
            <a:r>
              <a:rPr lang="en-US" sz="135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Bisnis</a:t>
            </a:r>
            <a:r>
              <a:rPr lang="en-US" sz="135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35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Terintegrasi</a:t>
            </a:r>
            <a:r>
              <a:rPr lang="en-US" sz="135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IPPD</a:t>
            </a:r>
            <a:endParaRPr lang="en-US" sz="135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5EFC8CB-919E-6444-9B11-E50F79488661}"/>
              </a:ext>
            </a:extLst>
          </p:cNvPr>
          <p:cNvSpPr/>
          <p:nvPr/>
        </p:nvSpPr>
        <p:spPr>
          <a:xfrm>
            <a:off x="239046" y="1211337"/>
            <a:ext cx="1275559" cy="4765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buClrTx/>
              <a:defRPr/>
            </a:pPr>
            <a:r>
              <a:rPr lang="id-ID" sz="1050" kern="1200">
                <a:solidFill>
                  <a:prstClr val="black"/>
                </a:solidFill>
                <a:latin typeface="Calibri" panose="020F0502020204030204"/>
              </a:rPr>
              <a:t>Katalog Entiitas Data / Fungsi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3EFD285-D286-9C40-9809-A3F192B9681D}"/>
              </a:ext>
            </a:extLst>
          </p:cNvPr>
          <p:cNvSpPr/>
          <p:nvPr/>
        </p:nvSpPr>
        <p:spPr>
          <a:xfrm>
            <a:off x="239046" y="1737186"/>
            <a:ext cx="1275559" cy="4765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buClrTx/>
              <a:defRPr/>
            </a:pPr>
            <a:r>
              <a:rPr lang="id-ID" sz="1050" kern="1200">
                <a:solidFill>
                  <a:prstClr val="black"/>
                </a:solidFill>
                <a:latin typeface="Calibri" panose="020F0502020204030204"/>
              </a:rPr>
              <a:t>Mode Data Konseptual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192F820-FD61-454C-86DC-3F034D41A555}"/>
              </a:ext>
            </a:extLst>
          </p:cNvPr>
          <p:cNvSpPr/>
          <p:nvPr/>
        </p:nvSpPr>
        <p:spPr>
          <a:xfrm>
            <a:off x="239046" y="2272021"/>
            <a:ext cx="1275559" cy="4765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buClrTx/>
              <a:defRPr/>
            </a:pPr>
            <a:r>
              <a:rPr lang="id-ID" sz="1050" kern="1200">
                <a:solidFill>
                  <a:prstClr val="black"/>
                </a:solidFill>
                <a:latin typeface="Calibri" panose="020F0502020204030204"/>
              </a:rPr>
              <a:t>Matrix Data / Aplikasi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5DC2B5-739D-1044-ACAC-C5127A774CED}"/>
              </a:ext>
            </a:extLst>
          </p:cNvPr>
          <p:cNvSpPr/>
          <p:nvPr/>
        </p:nvSpPr>
        <p:spPr>
          <a:xfrm>
            <a:off x="251705" y="2820863"/>
            <a:ext cx="1275559" cy="4765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buClrTx/>
              <a:defRPr/>
            </a:pPr>
            <a:r>
              <a:rPr lang="id-ID" sz="1050" kern="1200" dirty="0">
                <a:solidFill>
                  <a:prstClr val="black"/>
                </a:solidFill>
                <a:latin typeface="Calibri" panose="020F0502020204030204"/>
              </a:rPr>
              <a:t>Matrix Data / </a:t>
            </a:r>
            <a:r>
              <a:rPr lang="en-US" sz="1050" kern="1200" dirty="0" err="1">
                <a:solidFill>
                  <a:prstClr val="black"/>
                </a:solidFill>
                <a:latin typeface="Calibri" panose="020F0502020204030204"/>
              </a:rPr>
              <a:t>Layanan</a:t>
            </a:r>
            <a:endParaRPr lang="id-ID" sz="105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69701" y="1184286"/>
            <a:ext cx="1199966" cy="530678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246154" y="2235985"/>
            <a:ext cx="1294133" cy="1094885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47C7546-11B7-FA4F-9942-3D60CC2E4523}"/>
              </a:ext>
            </a:extLst>
          </p:cNvPr>
          <p:cNvSpPr/>
          <p:nvPr/>
        </p:nvSpPr>
        <p:spPr>
          <a:xfrm>
            <a:off x="1724162" y="1205807"/>
            <a:ext cx="2292667" cy="218606"/>
          </a:xfrm>
          <a:prstGeom prst="rect">
            <a:avLst/>
          </a:prstGeom>
          <a:solidFill>
            <a:srgbClr val="FFFF00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1050" kern="1200" dirty="0" err="1">
                <a:solidFill>
                  <a:prstClr val="black"/>
                </a:solidFill>
                <a:latin typeface="Calibri" panose="020F0502020204030204"/>
              </a:rPr>
              <a:t>Katalog</a:t>
            </a:r>
            <a:r>
              <a:rPr lang="en-US" sz="105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050" kern="1200" dirty="0" err="1">
                <a:solidFill>
                  <a:prstClr val="black"/>
                </a:solidFill>
                <a:latin typeface="Calibri" panose="020F0502020204030204"/>
              </a:rPr>
              <a:t>Entitas</a:t>
            </a:r>
            <a:r>
              <a:rPr lang="en-US" sz="1050" kern="1200" dirty="0">
                <a:solidFill>
                  <a:prstClr val="black"/>
                </a:solidFill>
                <a:latin typeface="Calibri" panose="020F0502020204030204"/>
              </a:rPr>
              <a:t> Data/ </a:t>
            </a:r>
            <a:r>
              <a:rPr lang="en-US" sz="1050" kern="1200" dirty="0" err="1">
                <a:solidFill>
                  <a:prstClr val="black"/>
                </a:solidFill>
                <a:latin typeface="Calibri" panose="020F0502020204030204"/>
              </a:rPr>
              <a:t>Fungsi</a:t>
            </a:r>
            <a:endParaRPr lang="id-ID" sz="105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162" y="1513227"/>
            <a:ext cx="3354581" cy="12702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747C7546-11B7-FA4F-9942-3D60CC2E4523}"/>
              </a:ext>
            </a:extLst>
          </p:cNvPr>
          <p:cNvSpPr/>
          <p:nvPr/>
        </p:nvSpPr>
        <p:spPr>
          <a:xfrm>
            <a:off x="1724162" y="2949848"/>
            <a:ext cx="2292667" cy="218606"/>
          </a:xfrm>
          <a:prstGeom prst="rect">
            <a:avLst/>
          </a:prstGeom>
          <a:solidFill>
            <a:srgbClr val="FFFF00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1050" kern="1200" dirty="0">
                <a:solidFill>
                  <a:prstClr val="black"/>
                </a:solidFill>
                <a:latin typeface="Calibri" panose="020F0502020204030204"/>
              </a:rPr>
              <a:t>Matrix Data </a:t>
            </a:r>
            <a:r>
              <a:rPr lang="en-US" sz="1050" kern="1200" dirty="0" err="1">
                <a:solidFill>
                  <a:prstClr val="black"/>
                </a:solidFill>
                <a:latin typeface="Calibri" panose="020F0502020204030204"/>
              </a:rPr>
              <a:t>Vs</a:t>
            </a:r>
            <a:r>
              <a:rPr lang="en-US" sz="105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050" kern="1200" dirty="0" err="1">
                <a:solidFill>
                  <a:prstClr val="black"/>
                </a:solidFill>
                <a:latin typeface="Calibri" panose="020F0502020204030204"/>
              </a:rPr>
              <a:t>Layanan</a:t>
            </a:r>
            <a:endParaRPr lang="id-ID" sz="105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4162" y="3381728"/>
            <a:ext cx="3250294" cy="127020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747C7546-11B7-FA4F-9942-3D60CC2E4523}"/>
              </a:ext>
            </a:extLst>
          </p:cNvPr>
          <p:cNvSpPr/>
          <p:nvPr/>
        </p:nvSpPr>
        <p:spPr>
          <a:xfrm>
            <a:off x="5849167" y="1205807"/>
            <a:ext cx="2292667" cy="218606"/>
          </a:xfrm>
          <a:prstGeom prst="rect">
            <a:avLst/>
          </a:prstGeom>
          <a:solidFill>
            <a:srgbClr val="FFFF00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1050" kern="1200" dirty="0">
                <a:solidFill>
                  <a:prstClr val="black"/>
                </a:solidFill>
                <a:latin typeface="Calibri" panose="020F0502020204030204"/>
              </a:rPr>
              <a:t>Matrix Data </a:t>
            </a:r>
            <a:r>
              <a:rPr lang="en-US" sz="1050" kern="1200" dirty="0" err="1">
                <a:solidFill>
                  <a:prstClr val="black"/>
                </a:solidFill>
                <a:latin typeface="Calibri" panose="020F0502020204030204"/>
              </a:rPr>
              <a:t>Vs</a:t>
            </a:r>
            <a:r>
              <a:rPr lang="en-US" sz="105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050" kern="1200" dirty="0" err="1">
                <a:solidFill>
                  <a:prstClr val="black"/>
                </a:solidFill>
                <a:latin typeface="Calibri" panose="020F0502020204030204"/>
              </a:rPr>
              <a:t>Aplikasi</a:t>
            </a:r>
            <a:r>
              <a:rPr lang="en-US" sz="1050" kern="1200" dirty="0">
                <a:solidFill>
                  <a:prstClr val="black"/>
                </a:solidFill>
                <a:latin typeface="Calibri" panose="020F0502020204030204"/>
              </a:rPr>
              <a:t> (CRUD)</a:t>
            </a:r>
            <a:endParaRPr lang="id-ID" sz="105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9812" y="1526615"/>
            <a:ext cx="3298093" cy="1270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3743EFC-F177-295E-761C-722190EB34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1896" y="67453"/>
            <a:ext cx="689808" cy="6898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77BDC0-8C6A-5643-F6E0-635D509808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7405703" y="40136"/>
            <a:ext cx="642978" cy="75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14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AGENDA </a:t>
            </a:r>
            <a:r>
              <a:rPr lang="en" dirty="0">
                <a:solidFill>
                  <a:schemeClr val="accent1"/>
                </a:solidFill>
                <a:latin typeface="Overpass SemiBold"/>
                <a:ea typeface="Overpass SemiBold"/>
                <a:cs typeface="Overpass SemiBold"/>
                <a:sym typeface="Overpass SemiBold"/>
              </a:rPr>
              <a:t>PERTEMUAN</a:t>
            </a:r>
            <a:endParaRPr dirty="0">
              <a:solidFill>
                <a:schemeClr val="accent1"/>
              </a:solidFill>
              <a:latin typeface="Overpass SemiBold"/>
              <a:ea typeface="Overpass SemiBold"/>
              <a:cs typeface="Overpass SemiBold"/>
              <a:sym typeface="Overpass SemiBold"/>
            </a:endParaRPr>
          </a:p>
        </p:txBody>
      </p:sp>
      <p:sp>
        <p:nvSpPr>
          <p:cNvPr id="342" name="Google Shape;342;p28"/>
          <p:cNvSpPr txBox="1">
            <a:spLocks noGrp="1"/>
          </p:cNvSpPr>
          <p:nvPr>
            <p:ph type="title" idx="2"/>
          </p:nvPr>
        </p:nvSpPr>
        <p:spPr>
          <a:xfrm>
            <a:off x="831026" y="1781025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343" name="Google Shape;343;p28"/>
          <p:cNvSpPr txBox="1">
            <a:spLocks noGrp="1"/>
          </p:cNvSpPr>
          <p:nvPr>
            <p:ph type="subTitle" idx="1"/>
          </p:nvPr>
        </p:nvSpPr>
        <p:spPr>
          <a:xfrm>
            <a:off x="1497854" y="1858702"/>
            <a:ext cx="27381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/>
              <a:t>LATAR BELAKANG KEBUTUHAN TATA KELOLA DATA</a:t>
            </a:r>
          </a:p>
        </p:txBody>
      </p:sp>
      <p:sp>
        <p:nvSpPr>
          <p:cNvPr id="345" name="Google Shape;345;p28"/>
          <p:cNvSpPr txBox="1">
            <a:spLocks noGrp="1"/>
          </p:cNvSpPr>
          <p:nvPr>
            <p:ph type="title" idx="4"/>
          </p:nvPr>
        </p:nvSpPr>
        <p:spPr>
          <a:xfrm>
            <a:off x="4790389" y="1781032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346" name="Google Shape;346;p28"/>
          <p:cNvSpPr txBox="1">
            <a:spLocks noGrp="1"/>
          </p:cNvSpPr>
          <p:nvPr>
            <p:ph type="subTitle" idx="5"/>
          </p:nvPr>
        </p:nvSpPr>
        <p:spPr>
          <a:xfrm>
            <a:off x="5088706" y="1826896"/>
            <a:ext cx="23943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000" dirty="0"/>
              <a:t>     STANDAR</a:t>
            </a:r>
            <a:r>
              <a:rPr lang="en-US" dirty="0"/>
              <a:t> </a:t>
            </a:r>
            <a:r>
              <a:rPr lang="en-US" sz="2000" dirty="0"/>
              <a:t>TATA KELOLA DATA</a:t>
            </a:r>
            <a:endParaRPr lang="en-US" sz="2000" i="1" dirty="0">
              <a:solidFill>
                <a:schemeClr val="bg1"/>
              </a:solidFill>
            </a:endParaRPr>
          </a:p>
        </p:txBody>
      </p:sp>
      <p:sp>
        <p:nvSpPr>
          <p:cNvPr id="348" name="Google Shape;348;p28"/>
          <p:cNvSpPr txBox="1">
            <a:spLocks noGrp="1"/>
          </p:cNvSpPr>
          <p:nvPr>
            <p:ph type="title" idx="7"/>
          </p:nvPr>
        </p:nvSpPr>
        <p:spPr>
          <a:xfrm>
            <a:off x="831025" y="3456500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349" name="Google Shape;349;p28"/>
          <p:cNvSpPr txBox="1">
            <a:spLocks noGrp="1"/>
          </p:cNvSpPr>
          <p:nvPr>
            <p:ph type="subTitle" idx="8"/>
          </p:nvPr>
        </p:nvSpPr>
        <p:spPr>
          <a:xfrm>
            <a:off x="1071104" y="3456500"/>
            <a:ext cx="17958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000" dirty="0"/>
              <a:t>     ACTION PLAN</a:t>
            </a:r>
          </a:p>
        </p:txBody>
      </p:sp>
      <p:sp>
        <p:nvSpPr>
          <p:cNvPr id="351" name="Google Shape;351;p28"/>
          <p:cNvSpPr txBox="1">
            <a:spLocks noGrp="1"/>
          </p:cNvSpPr>
          <p:nvPr>
            <p:ph type="title" idx="13"/>
          </p:nvPr>
        </p:nvSpPr>
        <p:spPr>
          <a:xfrm>
            <a:off x="4790360" y="3456507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352" name="Google Shape;352;p28"/>
          <p:cNvSpPr txBox="1">
            <a:spLocks noGrp="1"/>
          </p:cNvSpPr>
          <p:nvPr>
            <p:ph type="subTitle" idx="14"/>
          </p:nvPr>
        </p:nvSpPr>
        <p:spPr>
          <a:xfrm>
            <a:off x="5574860" y="3410643"/>
            <a:ext cx="20913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DISKUSI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332409F-503A-49D6-8927-E1AB586CC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3" descr="Screen Clipping">
            <a:extLst>
              <a:ext uri="{FF2B5EF4-FFF2-40B4-BE49-F238E27FC236}">
                <a16:creationId xmlns:a16="http://schemas.microsoft.com/office/drawing/2014/main" id="{953F062A-DA66-441C-B229-794F8E7CB9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225" y="2528467"/>
            <a:ext cx="3733800" cy="2286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Screen Clipping">
            <a:extLst>
              <a:ext uri="{FF2B5EF4-FFF2-40B4-BE49-F238E27FC236}">
                <a16:creationId xmlns:a16="http://schemas.microsoft.com/office/drawing/2014/main" id="{77434756-63EC-4C3B-9F52-45A1540C1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81" y="2583077"/>
            <a:ext cx="3733800" cy="2286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 Box 7">
            <a:extLst>
              <a:ext uri="{FF2B5EF4-FFF2-40B4-BE49-F238E27FC236}">
                <a16:creationId xmlns:a16="http://schemas.microsoft.com/office/drawing/2014/main" id="{2B84D8E1-DBE8-46D5-BB59-AC0FDA06CF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1123950"/>
            <a:ext cx="1511611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spc="-150">
                <a:solidFill>
                  <a:srgbClr val="002060"/>
                </a:solidFill>
                <a:latin typeface="Segoe Print" panose="02000600000000000000" pitchFamily="2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CA" sz="2000" dirty="0" err="1"/>
              <a:t>Contoh</a:t>
            </a:r>
            <a:r>
              <a:rPr lang="en-CA" sz="2000" dirty="0"/>
              <a:t> </a:t>
            </a:r>
            <a:r>
              <a:rPr lang="en-CA" sz="2000" dirty="0" err="1"/>
              <a:t>Layanan</a:t>
            </a:r>
            <a:r>
              <a:rPr lang="en-CA" sz="2000" dirty="0"/>
              <a:t> Open Data </a:t>
            </a:r>
          </a:p>
        </p:txBody>
      </p:sp>
      <p:pic>
        <p:nvPicPr>
          <p:cNvPr id="7" name="Picture 6" descr="Screen Clipping">
            <a:extLst>
              <a:ext uri="{FF2B5EF4-FFF2-40B4-BE49-F238E27FC236}">
                <a16:creationId xmlns:a16="http://schemas.microsoft.com/office/drawing/2014/main" id="{5E55F287-8684-4B01-8F19-A12B943728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81" y="157847"/>
            <a:ext cx="6705600" cy="21666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593B01D-EB7C-0381-533D-A7FD6DBE59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1896" y="67453"/>
            <a:ext cx="689808" cy="6898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199A78-791E-9716-5977-38A01B1158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7405703" y="40136"/>
            <a:ext cx="642978" cy="75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89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7" name="Google Shape;6237;p49"/>
          <p:cNvSpPr txBox="1">
            <a:spLocks noGrp="1"/>
          </p:cNvSpPr>
          <p:nvPr>
            <p:ph type="subTitle" idx="1"/>
          </p:nvPr>
        </p:nvSpPr>
        <p:spPr>
          <a:xfrm>
            <a:off x="1783323" y="1350769"/>
            <a:ext cx="3843487" cy="15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Andi Agus Salim</a:t>
            </a:r>
            <a:r>
              <a:rPr lang="en" sz="2000" dirty="0"/>
              <a:t>, S. Kom. M.Kom</a:t>
            </a:r>
            <a:endParaRPr sz="20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gus</a:t>
            </a:r>
            <a:r>
              <a:rPr lang="en" dirty="0">
                <a:solidFill>
                  <a:schemeClr val="dk2"/>
                </a:solidFill>
              </a:rPr>
              <a:t>@4nesia.com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andiagussalim@telkomuniversity.ac.id</a:t>
            </a:r>
            <a:br>
              <a:rPr lang="en" sz="2000" dirty="0">
                <a:solidFill>
                  <a:schemeClr val="dk2"/>
                </a:solidFill>
              </a:rPr>
            </a:br>
            <a:r>
              <a:rPr lang="en" sz="2000" dirty="0">
                <a:solidFill>
                  <a:schemeClr val="dk2"/>
                </a:solidFill>
              </a:rPr>
              <a:t>+62811 4444 096 </a:t>
            </a:r>
            <a:endParaRPr sz="2000" dirty="0">
              <a:solidFill>
                <a:schemeClr val="dk2"/>
              </a:solidFill>
            </a:endParaRPr>
          </a:p>
        </p:txBody>
      </p:sp>
      <p:grpSp>
        <p:nvGrpSpPr>
          <p:cNvPr id="6259" name="Google Shape;6259;p49"/>
          <p:cNvGrpSpPr/>
          <p:nvPr/>
        </p:nvGrpSpPr>
        <p:grpSpPr>
          <a:xfrm>
            <a:off x="5001559" y="924543"/>
            <a:ext cx="3512771" cy="3294414"/>
            <a:chOff x="4405250" y="761683"/>
            <a:chExt cx="4121950" cy="3949730"/>
          </a:xfrm>
        </p:grpSpPr>
        <p:grpSp>
          <p:nvGrpSpPr>
            <p:cNvPr id="6260" name="Google Shape;6260;p49"/>
            <p:cNvGrpSpPr/>
            <p:nvPr/>
          </p:nvGrpSpPr>
          <p:grpSpPr>
            <a:xfrm>
              <a:off x="4405250" y="2433788"/>
              <a:ext cx="4121950" cy="2277625"/>
              <a:chOff x="2845475" y="2662025"/>
              <a:chExt cx="4121950" cy="2277625"/>
            </a:xfrm>
          </p:grpSpPr>
          <p:sp>
            <p:nvSpPr>
              <p:cNvPr id="6261" name="Google Shape;6261;p49"/>
              <p:cNvSpPr/>
              <p:nvPr/>
            </p:nvSpPr>
            <p:spPr>
              <a:xfrm>
                <a:off x="3759475" y="2662025"/>
                <a:ext cx="2345975" cy="1232700"/>
              </a:xfrm>
              <a:custGeom>
                <a:avLst/>
                <a:gdLst/>
                <a:ahLst/>
                <a:cxnLst/>
                <a:rect l="l" t="t" r="r" b="b"/>
                <a:pathLst>
                  <a:path w="93839" h="49308" extrusionOk="0">
                    <a:moveTo>
                      <a:pt x="46660" y="1"/>
                    </a:moveTo>
                    <a:cubicBezTo>
                      <a:pt x="35774" y="1"/>
                      <a:pt x="24910" y="2388"/>
                      <a:pt x="16628" y="7170"/>
                    </a:cubicBezTo>
                    <a:cubicBezTo>
                      <a:pt x="1" y="16769"/>
                      <a:pt x="74" y="32368"/>
                      <a:pt x="16799" y="42040"/>
                    </a:cubicBezTo>
                    <a:cubicBezTo>
                      <a:pt x="25206" y="46883"/>
                      <a:pt x="36204" y="49307"/>
                      <a:pt x="47176" y="49307"/>
                    </a:cubicBezTo>
                    <a:cubicBezTo>
                      <a:pt x="58065" y="49307"/>
                      <a:pt x="68929" y="46920"/>
                      <a:pt x="77211" y="42138"/>
                    </a:cubicBezTo>
                    <a:cubicBezTo>
                      <a:pt x="93839" y="32539"/>
                      <a:pt x="93741" y="16940"/>
                      <a:pt x="77015" y="7268"/>
                    </a:cubicBezTo>
                    <a:cubicBezTo>
                      <a:pt x="68621" y="2425"/>
                      <a:pt x="57629" y="1"/>
                      <a:pt x="46660" y="1"/>
                    </a:cubicBezTo>
                    <a:close/>
                  </a:path>
                </a:pathLst>
              </a:custGeom>
              <a:solidFill>
                <a:srgbClr val="D6D7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2" name="Google Shape;6262;p49"/>
              <p:cNvSpPr/>
              <p:nvPr/>
            </p:nvSpPr>
            <p:spPr>
              <a:xfrm>
                <a:off x="2845475" y="3032400"/>
                <a:ext cx="2345975" cy="1232700"/>
              </a:xfrm>
              <a:custGeom>
                <a:avLst/>
                <a:gdLst/>
                <a:ahLst/>
                <a:cxnLst/>
                <a:rect l="l" t="t" r="r" b="b"/>
                <a:pathLst>
                  <a:path w="93839" h="49308" extrusionOk="0">
                    <a:moveTo>
                      <a:pt x="46672" y="1"/>
                    </a:moveTo>
                    <a:cubicBezTo>
                      <a:pt x="35780" y="1"/>
                      <a:pt x="24909" y="2388"/>
                      <a:pt x="16628" y="7170"/>
                    </a:cubicBezTo>
                    <a:cubicBezTo>
                      <a:pt x="0" y="16769"/>
                      <a:pt x="98" y="32368"/>
                      <a:pt x="16823" y="42040"/>
                    </a:cubicBezTo>
                    <a:cubicBezTo>
                      <a:pt x="25218" y="46883"/>
                      <a:pt x="36210" y="49307"/>
                      <a:pt x="47179" y="49307"/>
                    </a:cubicBezTo>
                    <a:cubicBezTo>
                      <a:pt x="58065" y="49307"/>
                      <a:pt x="68929" y="46920"/>
                      <a:pt x="77211" y="42138"/>
                    </a:cubicBezTo>
                    <a:cubicBezTo>
                      <a:pt x="93838" y="32539"/>
                      <a:pt x="93765" y="16940"/>
                      <a:pt x="77039" y="7268"/>
                    </a:cubicBezTo>
                    <a:cubicBezTo>
                      <a:pt x="68645" y="2425"/>
                      <a:pt x="57647" y="1"/>
                      <a:pt x="46672" y="1"/>
                    </a:cubicBezTo>
                    <a:close/>
                  </a:path>
                </a:pathLst>
              </a:custGeom>
              <a:solidFill>
                <a:srgbClr val="D6D7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3" name="Google Shape;6263;p49"/>
              <p:cNvSpPr/>
              <p:nvPr/>
            </p:nvSpPr>
            <p:spPr>
              <a:xfrm>
                <a:off x="4620850" y="3345850"/>
                <a:ext cx="2346575" cy="1232700"/>
              </a:xfrm>
              <a:custGeom>
                <a:avLst/>
                <a:gdLst/>
                <a:ahLst/>
                <a:cxnLst/>
                <a:rect l="l" t="t" r="r" b="b"/>
                <a:pathLst>
                  <a:path w="93863" h="49308" extrusionOk="0">
                    <a:moveTo>
                      <a:pt x="46672" y="1"/>
                    </a:moveTo>
                    <a:cubicBezTo>
                      <a:pt x="35780" y="1"/>
                      <a:pt x="24910" y="2388"/>
                      <a:pt x="16628" y="7170"/>
                    </a:cubicBezTo>
                    <a:cubicBezTo>
                      <a:pt x="0" y="16769"/>
                      <a:pt x="98" y="32392"/>
                      <a:pt x="16824" y="42040"/>
                    </a:cubicBezTo>
                    <a:cubicBezTo>
                      <a:pt x="25218" y="46883"/>
                      <a:pt x="36216" y="49307"/>
                      <a:pt x="47191" y="49307"/>
                    </a:cubicBezTo>
                    <a:cubicBezTo>
                      <a:pt x="58083" y="49307"/>
                      <a:pt x="68953" y="46919"/>
                      <a:pt x="77235" y="42138"/>
                    </a:cubicBezTo>
                    <a:cubicBezTo>
                      <a:pt x="93863" y="32539"/>
                      <a:pt x="93765" y="16940"/>
                      <a:pt x="77039" y="7267"/>
                    </a:cubicBezTo>
                    <a:cubicBezTo>
                      <a:pt x="68645" y="2425"/>
                      <a:pt x="57647" y="1"/>
                      <a:pt x="46672" y="1"/>
                    </a:cubicBezTo>
                    <a:close/>
                  </a:path>
                </a:pathLst>
              </a:custGeom>
              <a:solidFill>
                <a:srgbClr val="D6D7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4" name="Google Shape;6264;p49"/>
              <p:cNvSpPr/>
              <p:nvPr/>
            </p:nvSpPr>
            <p:spPr>
              <a:xfrm>
                <a:off x="3269725" y="3920700"/>
                <a:ext cx="924450" cy="485800"/>
              </a:xfrm>
              <a:custGeom>
                <a:avLst/>
                <a:gdLst/>
                <a:ahLst/>
                <a:cxnLst/>
                <a:rect l="l" t="t" r="r" b="b"/>
                <a:pathLst>
                  <a:path w="36978" h="19432" extrusionOk="0">
                    <a:moveTo>
                      <a:pt x="18395" y="1"/>
                    </a:moveTo>
                    <a:cubicBezTo>
                      <a:pt x="14102" y="1"/>
                      <a:pt x="9822" y="944"/>
                      <a:pt x="6563" y="2835"/>
                    </a:cubicBezTo>
                    <a:cubicBezTo>
                      <a:pt x="0" y="6606"/>
                      <a:pt x="49" y="12753"/>
                      <a:pt x="6637" y="16573"/>
                    </a:cubicBezTo>
                    <a:cubicBezTo>
                      <a:pt x="9941" y="18477"/>
                      <a:pt x="14268" y="19432"/>
                      <a:pt x="18589" y="19432"/>
                    </a:cubicBezTo>
                    <a:cubicBezTo>
                      <a:pt x="22882" y="19432"/>
                      <a:pt x="27168" y="18489"/>
                      <a:pt x="30439" y="16597"/>
                    </a:cubicBezTo>
                    <a:cubicBezTo>
                      <a:pt x="36977" y="12826"/>
                      <a:pt x="36953" y="6680"/>
                      <a:pt x="30365" y="2860"/>
                    </a:cubicBezTo>
                    <a:cubicBezTo>
                      <a:pt x="27049" y="956"/>
                      <a:pt x="22716" y="1"/>
                      <a:pt x="18395" y="1"/>
                    </a:cubicBezTo>
                    <a:close/>
                  </a:path>
                </a:pathLst>
              </a:custGeom>
              <a:solidFill>
                <a:srgbClr val="D6D7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5" name="Google Shape;6265;p49"/>
              <p:cNvSpPr/>
              <p:nvPr/>
            </p:nvSpPr>
            <p:spPr>
              <a:xfrm>
                <a:off x="3645000" y="4432125"/>
                <a:ext cx="347750" cy="182925"/>
              </a:xfrm>
              <a:custGeom>
                <a:avLst/>
                <a:gdLst/>
                <a:ahLst/>
                <a:cxnLst/>
                <a:rect l="l" t="t" r="r" b="b"/>
                <a:pathLst>
                  <a:path w="13910" h="7317" extrusionOk="0">
                    <a:moveTo>
                      <a:pt x="6913" y="0"/>
                    </a:moveTo>
                    <a:cubicBezTo>
                      <a:pt x="5301" y="0"/>
                      <a:pt x="3693" y="355"/>
                      <a:pt x="2474" y="1063"/>
                    </a:cubicBezTo>
                    <a:cubicBezTo>
                      <a:pt x="1" y="2483"/>
                      <a:pt x="25" y="4809"/>
                      <a:pt x="2498" y="6229"/>
                    </a:cubicBezTo>
                    <a:cubicBezTo>
                      <a:pt x="3740" y="6955"/>
                      <a:pt x="5371" y="7316"/>
                      <a:pt x="6997" y="7316"/>
                    </a:cubicBezTo>
                    <a:cubicBezTo>
                      <a:pt x="8610" y="7316"/>
                      <a:pt x="10217" y="6961"/>
                      <a:pt x="11436" y="6254"/>
                    </a:cubicBezTo>
                    <a:cubicBezTo>
                      <a:pt x="13910" y="4834"/>
                      <a:pt x="13885" y="2507"/>
                      <a:pt x="11412" y="1087"/>
                    </a:cubicBezTo>
                    <a:cubicBezTo>
                      <a:pt x="10170" y="362"/>
                      <a:pt x="8539" y="0"/>
                      <a:pt x="6913" y="0"/>
                    </a:cubicBezTo>
                    <a:close/>
                  </a:path>
                </a:pathLst>
              </a:custGeom>
              <a:solidFill>
                <a:srgbClr val="D6D7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6" name="Google Shape;6266;p49"/>
              <p:cNvSpPr/>
              <p:nvPr/>
            </p:nvSpPr>
            <p:spPr>
              <a:xfrm>
                <a:off x="3224425" y="4410550"/>
                <a:ext cx="173875" cy="91475"/>
              </a:xfrm>
              <a:custGeom>
                <a:avLst/>
                <a:gdLst/>
                <a:ahLst/>
                <a:cxnLst/>
                <a:rect l="l" t="t" r="r" b="b"/>
                <a:pathLst>
                  <a:path w="6955" h="3659" extrusionOk="0">
                    <a:moveTo>
                      <a:pt x="3445" y="0"/>
                    </a:moveTo>
                    <a:cubicBezTo>
                      <a:pt x="2644" y="0"/>
                      <a:pt x="1844" y="178"/>
                      <a:pt x="1225" y="530"/>
                    </a:cubicBezTo>
                    <a:cubicBezTo>
                      <a:pt x="0" y="1240"/>
                      <a:pt x="0" y="2415"/>
                      <a:pt x="1249" y="3125"/>
                    </a:cubicBezTo>
                    <a:cubicBezTo>
                      <a:pt x="1874" y="3480"/>
                      <a:pt x="2682" y="3658"/>
                      <a:pt x="3490" y="3658"/>
                    </a:cubicBezTo>
                    <a:cubicBezTo>
                      <a:pt x="4298" y="3658"/>
                      <a:pt x="5106" y="3480"/>
                      <a:pt x="5730" y="3125"/>
                    </a:cubicBezTo>
                    <a:cubicBezTo>
                      <a:pt x="6955" y="2415"/>
                      <a:pt x="6955" y="1264"/>
                      <a:pt x="5706" y="554"/>
                    </a:cubicBezTo>
                    <a:cubicBezTo>
                      <a:pt x="5076" y="184"/>
                      <a:pt x="4260" y="0"/>
                      <a:pt x="3445" y="0"/>
                    </a:cubicBezTo>
                    <a:close/>
                  </a:path>
                </a:pathLst>
              </a:custGeom>
              <a:solidFill>
                <a:srgbClr val="D6D7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7" name="Google Shape;6267;p49"/>
              <p:cNvSpPr/>
              <p:nvPr/>
            </p:nvSpPr>
            <p:spPr>
              <a:xfrm>
                <a:off x="3888650" y="3706500"/>
                <a:ext cx="2345975" cy="1233150"/>
              </a:xfrm>
              <a:custGeom>
                <a:avLst/>
                <a:gdLst/>
                <a:ahLst/>
                <a:cxnLst/>
                <a:rect l="l" t="t" r="r" b="b"/>
                <a:pathLst>
                  <a:path w="93839" h="49326" extrusionOk="0">
                    <a:moveTo>
                      <a:pt x="46639" y="1"/>
                    </a:moveTo>
                    <a:cubicBezTo>
                      <a:pt x="35760" y="1"/>
                      <a:pt x="24905" y="2389"/>
                      <a:pt x="16628" y="7167"/>
                    </a:cubicBezTo>
                    <a:cubicBezTo>
                      <a:pt x="1" y="16766"/>
                      <a:pt x="74" y="32389"/>
                      <a:pt x="16799" y="42038"/>
                    </a:cubicBezTo>
                    <a:cubicBezTo>
                      <a:pt x="25212" y="46895"/>
                      <a:pt x="36218" y="49326"/>
                      <a:pt x="47197" y="49326"/>
                    </a:cubicBezTo>
                    <a:cubicBezTo>
                      <a:pt x="58079" y="49326"/>
                      <a:pt x="68935" y="46938"/>
                      <a:pt x="77211" y="42160"/>
                    </a:cubicBezTo>
                    <a:cubicBezTo>
                      <a:pt x="93839" y="32561"/>
                      <a:pt x="93741" y="16938"/>
                      <a:pt x="77015" y="7289"/>
                    </a:cubicBezTo>
                    <a:cubicBezTo>
                      <a:pt x="68616" y="2431"/>
                      <a:pt x="57615" y="1"/>
                      <a:pt x="46639" y="1"/>
                    </a:cubicBezTo>
                    <a:close/>
                  </a:path>
                </a:pathLst>
              </a:custGeom>
              <a:solidFill>
                <a:srgbClr val="D6D7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68" name="Google Shape;6268;p49"/>
            <p:cNvGrpSpPr/>
            <p:nvPr/>
          </p:nvGrpSpPr>
          <p:grpSpPr>
            <a:xfrm>
              <a:off x="4908420" y="761683"/>
              <a:ext cx="3515579" cy="3620659"/>
              <a:chOff x="3451275" y="1373450"/>
              <a:chExt cx="2350300" cy="2420550"/>
            </a:xfrm>
          </p:grpSpPr>
          <p:sp>
            <p:nvSpPr>
              <p:cNvPr id="6269" name="Google Shape;6269;p49"/>
              <p:cNvSpPr/>
              <p:nvPr/>
            </p:nvSpPr>
            <p:spPr>
              <a:xfrm>
                <a:off x="5054675" y="2657300"/>
                <a:ext cx="436100" cy="251900"/>
              </a:xfrm>
              <a:custGeom>
                <a:avLst/>
                <a:gdLst/>
                <a:ahLst/>
                <a:cxnLst/>
                <a:rect l="l" t="t" r="r" b="b"/>
                <a:pathLst>
                  <a:path w="17444" h="10076" extrusionOk="0">
                    <a:moveTo>
                      <a:pt x="14361" y="8296"/>
                    </a:moveTo>
                    <a:cubicBezTo>
                      <a:pt x="11253" y="10076"/>
                      <a:pt x="6241" y="10076"/>
                      <a:pt x="3133" y="8271"/>
                    </a:cubicBezTo>
                    <a:cubicBezTo>
                      <a:pt x="25" y="6467"/>
                      <a:pt x="0" y="3559"/>
                      <a:pt x="3083" y="1780"/>
                    </a:cubicBezTo>
                    <a:cubicBezTo>
                      <a:pt x="6191" y="0"/>
                      <a:pt x="11203" y="0"/>
                      <a:pt x="14311" y="1805"/>
                    </a:cubicBezTo>
                    <a:cubicBezTo>
                      <a:pt x="17444" y="3609"/>
                      <a:pt x="17444" y="6492"/>
                      <a:pt x="14361" y="829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0" name="Google Shape;6270;p49"/>
              <p:cNvSpPr/>
              <p:nvPr/>
            </p:nvSpPr>
            <p:spPr>
              <a:xfrm>
                <a:off x="3921825" y="3511850"/>
                <a:ext cx="436125" cy="229525"/>
              </a:xfrm>
              <a:custGeom>
                <a:avLst/>
                <a:gdLst/>
                <a:ahLst/>
                <a:cxnLst/>
                <a:rect l="l" t="t" r="r" b="b"/>
                <a:pathLst>
                  <a:path w="17445" h="9181" extrusionOk="0">
                    <a:moveTo>
                      <a:pt x="8667" y="1"/>
                    </a:moveTo>
                    <a:cubicBezTo>
                      <a:pt x="6641" y="1"/>
                      <a:pt x="4619" y="446"/>
                      <a:pt x="3083" y="1332"/>
                    </a:cubicBezTo>
                    <a:cubicBezTo>
                      <a:pt x="1" y="3112"/>
                      <a:pt x="1" y="6019"/>
                      <a:pt x="3109" y="7824"/>
                    </a:cubicBezTo>
                    <a:cubicBezTo>
                      <a:pt x="4680" y="8729"/>
                      <a:pt x="6726" y="9180"/>
                      <a:pt x="8763" y="9180"/>
                    </a:cubicBezTo>
                    <a:cubicBezTo>
                      <a:pt x="10786" y="9180"/>
                      <a:pt x="12801" y="8735"/>
                      <a:pt x="14337" y="7849"/>
                    </a:cubicBezTo>
                    <a:cubicBezTo>
                      <a:pt x="17444" y="6069"/>
                      <a:pt x="17419" y="3162"/>
                      <a:pt x="14312" y="1357"/>
                    </a:cubicBezTo>
                    <a:cubicBezTo>
                      <a:pt x="12752" y="452"/>
                      <a:pt x="10707" y="1"/>
                      <a:pt x="86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1" name="Google Shape;6271;p49"/>
              <p:cNvSpPr/>
              <p:nvPr/>
            </p:nvSpPr>
            <p:spPr>
              <a:xfrm>
                <a:off x="4732600" y="3500575"/>
                <a:ext cx="558300" cy="293425"/>
              </a:xfrm>
              <a:custGeom>
                <a:avLst/>
                <a:gdLst/>
                <a:ahLst/>
                <a:cxnLst/>
                <a:rect l="l" t="t" r="r" b="b"/>
                <a:pathLst>
                  <a:path w="22332" h="11737" extrusionOk="0">
                    <a:moveTo>
                      <a:pt x="11123" y="1"/>
                    </a:moveTo>
                    <a:cubicBezTo>
                      <a:pt x="8527" y="1"/>
                      <a:pt x="5935" y="571"/>
                      <a:pt x="3961" y="1708"/>
                    </a:cubicBezTo>
                    <a:cubicBezTo>
                      <a:pt x="1" y="3989"/>
                      <a:pt x="26" y="7698"/>
                      <a:pt x="4011" y="10004"/>
                    </a:cubicBezTo>
                    <a:cubicBezTo>
                      <a:pt x="6009" y="11160"/>
                      <a:pt x="8624" y="11736"/>
                      <a:pt x="11232" y="11736"/>
                    </a:cubicBezTo>
                    <a:cubicBezTo>
                      <a:pt x="13825" y="11736"/>
                      <a:pt x="16410" y="11166"/>
                      <a:pt x="18372" y="10029"/>
                    </a:cubicBezTo>
                    <a:cubicBezTo>
                      <a:pt x="22332" y="7748"/>
                      <a:pt x="22307" y="4039"/>
                      <a:pt x="18347" y="1733"/>
                    </a:cubicBezTo>
                    <a:cubicBezTo>
                      <a:pt x="16349" y="577"/>
                      <a:pt x="13734" y="1"/>
                      <a:pt x="1112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2" name="Google Shape;6272;p49"/>
              <p:cNvSpPr/>
              <p:nvPr/>
            </p:nvSpPr>
            <p:spPr>
              <a:xfrm>
                <a:off x="3709425" y="2846675"/>
                <a:ext cx="482475" cy="253475"/>
              </a:xfrm>
              <a:custGeom>
                <a:avLst/>
                <a:gdLst/>
                <a:ahLst/>
                <a:cxnLst/>
                <a:rect l="l" t="t" r="r" b="b"/>
                <a:pathLst>
                  <a:path w="19299" h="10139" extrusionOk="0">
                    <a:moveTo>
                      <a:pt x="9585" y="1"/>
                    </a:moveTo>
                    <a:cubicBezTo>
                      <a:pt x="7353" y="1"/>
                      <a:pt x="5128" y="489"/>
                      <a:pt x="3434" y="1473"/>
                    </a:cubicBezTo>
                    <a:cubicBezTo>
                      <a:pt x="0" y="3453"/>
                      <a:pt x="25" y="6661"/>
                      <a:pt x="3459" y="8641"/>
                    </a:cubicBezTo>
                    <a:cubicBezTo>
                      <a:pt x="5187" y="9637"/>
                      <a:pt x="7454" y="10139"/>
                      <a:pt x="9717" y="10139"/>
                    </a:cubicBezTo>
                    <a:cubicBezTo>
                      <a:pt x="11953" y="10139"/>
                      <a:pt x="14184" y="9650"/>
                      <a:pt x="15890" y="8666"/>
                    </a:cubicBezTo>
                    <a:cubicBezTo>
                      <a:pt x="19299" y="6686"/>
                      <a:pt x="19274" y="3478"/>
                      <a:pt x="15840" y="1498"/>
                    </a:cubicBezTo>
                    <a:cubicBezTo>
                      <a:pt x="14112" y="502"/>
                      <a:pt x="11845" y="1"/>
                      <a:pt x="958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3" name="Google Shape;6273;p49"/>
              <p:cNvSpPr/>
              <p:nvPr/>
            </p:nvSpPr>
            <p:spPr>
              <a:xfrm>
                <a:off x="4199400" y="1373450"/>
                <a:ext cx="346525" cy="517500"/>
              </a:xfrm>
              <a:custGeom>
                <a:avLst/>
                <a:gdLst/>
                <a:ahLst/>
                <a:cxnLst/>
                <a:rect l="l" t="t" r="r" b="b"/>
                <a:pathLst>
                  <a:path w="13861" h="20700" extrusionOk="0">
                    <a:moveTo>
                      <a:pt x="919" y="1"/>
                    </a:moveTo>
                    <a:cubicBezTo>
                      <a:pt x="443" y="1"/>
                      <a:pt x="1" y="373"/>
                      <a:pt x="1" y="903"/>
                    </a:cubicBezTo>
                    <a:lnTo>
                      <a:pt x="1" y="12307"/>
                    </a:lnTo>
                    <a:cubicBezTo>
                      <a:pt x="1" y="12958"/>
                      <a:pt x="351" y="13560"/>
                      <a:pt x="928" y="13886"/>
                    </a:cubicBezTo>
                    <a:lnTo>
                      <a:pt x="12507" y="20577"/>
                    </a:lnTo>
                    <a:cubicBezTo>
                      <a:pt x="12650" y="20661"/>
                      <a:pt x="12802" y="20699"/>
                      <a:pt x="12950" y="20699"/>
                    </a:cubicBezTo>
                    <a:cubicBezTo>
                      <a:pt x="13424" y="20699"/>
                      <a:pt x="13860" y="20310"/>
                      <a:pt x="13860" y="19775"/>
                    </a:cubicBezTo>
                    <a:lnTo>
                      <a:pt x="13860" y="8372"/>
                    </a:lnTo>
                    <a:cubicBezTo>
                      <a:pt x="13860" y="7720"/>
                      <a:pt x="13534" y="7119"/>
                      <a:pt x="12958" y="6793"/>
                    </a:cubicBezTo>
                    <a:lnTo>
                      <a:pt x="1379" y="126"/>
                    </a:lnTo>
                    <a:cubicBezTo>
                      <a:pt x="1231" y="40"/>
                      <a:pt x="1073" y="1"/>
                      <a:pt x="91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4" name="Google Shape;6274;p49"/>
              <p:cNvSpPr/>
              <p:nvPr/>
            </p:nvSpPr>
            <p:spPr>
              <a:xfrm>
                <a:off x="3971325" y="1593000"/>
                <a:ext cx="161050" cy="239775"/>
              </a:xfrm>
              <a:custGeom>
                <a:avLst/>
                <a:gdLst/>
                <a:ahLst/>
                <a:cxnLst/>
                <a:rect l="l" t="t" r="r" b="b"/>
                <a:pathLst>
                  <a:path w="6442" h="9591" extrusionOk="0">
                    <a:moveTo>
                      <a:pt x="419" y="1"/>
                    </a:moveTo>
                    <a:cubicBezTo>
                      <a:pt x="195" y="1"/>
                      <a:pt x="1" y="174"/>
                      <a:pt x="1" y="417"/>
                    </a:cubicBezTo>
                    <a:lnTo>
                      <a:pt x="1" y="5705"/>
                    </a:lnTo>
                    <a:cubicBezTo>
                      <a:pt x="1" y="6006"/>
                      <a:pt x="176" y="6282"/>
                      <a:pt x="427" y="6432"/>
                    </a:cubicBezTo>
                    <a:lnTo>
                      <a:pt x="5790" y="9540"/>
                    </a:lnTo>
                    <a:cubicBezTo>
                      <a:pt x="5854" y="9574"/>
                      <a:pt x="5923" y="9591"/>
                      <a:pt x="5992" y="9591"/>
                    </a:cubicBezTo>
                    <a:cubicBezTo>
                      <a:pt x="6220" y="9591"/>
                      <a:pt x="6442" y="9414"/>
                      <a:pt x="6442" y="9164"/>
                    </a:cubicBezTo>
                    <a:lnTo>
                      <a:pt x="6442" y="3875"/>
                    </a:lnTo>
                    <a:cubicBezTo>
                      <a:pt x="6442" y="3575"/>
                      <a:pt x="6266" y="3299"/>
                      <a:pt x="6016" y="3149"/>
                    </a:cubicBezTo>
                    <a:lnTo>
                      <a:pt x="652" y="66"/>
                    </a:lnTo>
                    <a:cubicBezTo>
                      <a:pt x="576" y="21"/>
                      <a:pt x="496" y="1"/>
                      <a:pt x="41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5" name="Google Shape;6275;p49"/>
              <p:cNvSpPr/>
              <p:nvPr/>
            </p:nvSpPr>
            <p:spPr>
              <a:xfrm>
                <a:off x="5282750" y="2292350"/>
                <a:ext cx="250650" cy="374650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4986" extrusionOk="0">
                    <a:moveTo>
                      <a:pt x="674" y="1"/>
                    </a:moveTo>
                    <a:cubicBezTo>
                      <a:pt x="321" y="1"/>
                      <a:pt x="0" y="281"/>
                      <a:pt x="0" y="664"/>
                    </a:cubicBezTo>
                    <a:lnTo>
                      <a:pt x="0" y="8909"/>
                    </a:lnTo>
                    <a:cubicBezTo>
                      <a:pt x="0" y="9385"/>
                      <a:pt x="251" y="9811"/>
                      <a:pt x="652" y="10062"/>
                    </a:cubicBezTo>
                    <a:lnTo>
                      <a:pt x="9048" y="14899"/>
                    </a:lnTo>
                    <a:cubicBezTo>
                      <a:pt x="9149" y="14959"/>
                      <a:pt x="9257" y="14986"/>
                      <a:pt x="9363" y="14986"/>
                    </a:cubicBezTo>
                    <a:cubicBezTo>
                      <a:pt x="9704" y="14986"/>
                      <a:pt x="10025" y="14705"/>
                      <a:pt x="10025" y="14323"/>
                    </a:cubicBezTo>
                    <a:lnTo>
                      <a:pt x="10025" y="6077"/>
                    </a:lnTo>
                    <a:cubicBezTo>
                      <a:pt x="10025" y="5601"/>
                      <a:pt x="9775" y="5175"/>
                      <a:pt x="9374" y="4924"/>
                    </a:cubicBezTo>
                    <a:lnTo>
                      <a:pt x="1003" y="87"/>
                    </a:lnTo>
                    <a:cubicBezTo>
                      <a:pt x="896" y="28"/>
                      <a:pt x="783" y="1"/>
                      <a:pt x="6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6" name="Google Shape;6276;p49"/>
              <p:cNvSpPr/>
              <p:nvPr/>
            </p:nvSpPr>
            <p:spPr>
              <a:xfrm>
                <a:off x="5223225" y="1526350"/>
                <a:ext cx="338375" cy="505325"/>
              </a:xfrm>
              <a:custGeom>
                <a:avLst/>
                <a:gdLst/>
                <a:ahLst/>
                <a:cxnLst/>
                <a:rect l="l" t="t" r="r" b="b"/>
                <a:pathLst>
                  <a:path w="13535" h="20213" extrusionOk="0">
                    <a:moveTo>
                      <a:pt x="12658" y="0"/>
                    </a:moveTo>
                    <a:cubicBezTo>
                      <a:pt x="12508" y="0"/>
                      <a:pt x="12353" y="39"/>
                      <a:pt x="12206" y="125"/>
                    </a:cubicBezTo>
                    <a:lnTo>
                      <a:pt x="902" y="6642"/>
                    </a:lnTo>
                    <a:cubicBezTo>
                      <a:pt x="351" y="6968"/>
                      <a:pt x="0" y="7544"/>
                      <a:pt x="0" y="8196"/>
                    </a:cubicBezTo>
                    <a:lnTo>
                      <a:pt x="0" y="19324"/>
                    </a:lnTo>
                    <a:cubicBezTo>
                      <a:pt x="0" y="19841"/>
                      <a:pt x="440" y="20212"/>
                      <a:pt x="916" y="20212"/>
                    </a:cubicBezTo>
                    <a:cubicBezTo>
                      <a:pt x="1062" y="20212"/>
                      <a:pt x="1212" y="20177"/>
                      <a:pt x="1354" y="20100"/>
                    </a:cubicBezTo>
                    <a:lnTo>
                      <a:pt x="12657" y="13559"/>
                    </a:lnTo>
                    <a:cubicBezTo>
                      <a:pt x="13208" y="13258"/>
                      <a:pt x="13534" y="12657"/>
                      <a:pt x="13534" y="12030"/>
                    </a:cubicBezTo>
                    <a:lnTo>
                      <a:pt x="13534" y="902"/>
                    </a:lnTo>
                    <a:cubicBezTo>
                      <a:pt x="13534" y="373"/>
                      <a:pt x="13120" y="0"/>
                      <a:pt x="12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7" name="Google Shape;6277;p49"/>
              <p:cNvSpPr/>
              <p:nvPr/>
            </p:nvSpPr>
            <p:spPr>
              <a:xfrm>
                <a:off x="3451275" y="2176050"/>
                <a:ext cx="485000" cy="723800"/>
              </a:xfrm>
              <a:custGeom>
                <a:avLst/>
                <a:gdLst/>
                <a:ahLst/>
                <a:cxnLst/>
                <a:rect l="l" t="t" r="r" b="b"/>
                <a:pathLst>
                  <a:path w="19400" h="28952" extrusionOk="0">
                    <a:moveTo>
                      <a:pt x="18110" y="1"/>
                    </a:moveTo>
                    <a:cubicBezTo>
                      <a:pt x="17896" y="1"/>
                      <a:pt x="17676" y="56"/>
                      <a:pt x="17469" y="178"/>
                    </a:cubicBezTo>
                    <a:lnTo>
                      <a:pt x="1279" y="9526"/>
                    </a:lnTo>
                    <a:cubicBezTo>
                      <a:pt x="477" y="9977"/>
                      <a:pt x="1" y="10804"/>
                      <a:pt x="1" y="11732"/>
                    </a:cubicBezTo>
                    <a:lnTo>
                      <a:pt x="1" y="27672"/>
                    </a:lnTo>
                    <a:cubicBezTo>
                      <a:pt x="1" y="28412"/>
                      <a:pt x="619" y="28951"/>
                      <a:pt x="1289" y="28951"/>
                    </a:cubicBezTo>
                    <a:cubicBezTo>
                      <a:pt x="1504" y="28951"/>
                      <a:pt x="1724" y="28896"/>
                      <a:pt x="1930" y="28774"/>
                    </a:cubicBezTo>
                    <a:lnTo>
                      <a:pt x="18121" y="19426"/>
                    </a:lnTo>
                    <a:cubicBezTo>
                      <a:pt x="18898" y="18975"/>
                      <a:pt x="19399" y="18148"/>
                      <a:pt x="19399" y="17220"/>
                    </a:cubicBezTo>
                    <a:lnTo>
                      <a:pt x="19399" y="1280"/>
                    </a:lnTo>
                    <a:cubicBezTo>
                      <a:pt x="19399" y="540"/>
                      <a:pt x="18781" y="1"/>
                      <a:pt x="1811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8" name="Google Shape;6278;p49"/>
              <p:cNvSpPr/>
              <p:nvPr/>
            </p:nvSpPr>
            <p:spPr>
              <a:xfrm>
                <a:off x="3541500" y="2584000"/>
                <a:ext cx="110300" cy="136625"/>
              </a:xfrm>
              <a:custGeom>
                <a:avLst/>
                <a:gdLst/>
                <a:ahLst/>
                <a:cxnLst/>
                <a:rect l="l" t="t" r="r" b="b"/>
                <a:pathLst>
                  <a:path w="4412" h="5465" extrusionOk="0">
                    <a:moveTo>
                      <a:pt x="3560" y="0"/>
                    </a:moveTo>
                    <a:lnTo>
                      <a:pt x="1" y="4737"/>
                    </a:lnTo>
                    <a:cubicBezTo>
                      <a:pt x="406" y="5210"/>
                      <a:pt x="973" y="5465"/>
                      <a:pt x="1644" y="5465"/>
                    </a:cubicBezTo>
                    <a:cubicBezTo>
                      <a:pt x="2217" y="5465"/>
                      <a:pt x="2867" y="5280"/>
                      <a:pt x="3560" y="4887"/>
                    </a:cubicBezTo>
                    <a:cubicBezTo>
                      <a:pt x="3860" y="4712"/>
                      <a:pt x="4136" y="4511"/>
                      <a:pt x="4412" y="4286"/>
                    </a:cubicBezTo>
                    <a:lnTo>
                      <a:pt x="3560" y="0"/>
                    </a:lnTo>
                    <a:close/>
                  </a:path>
                </a:pathLst>
              </a:custGeom>
              <a:solidFill>
                <a:srgbClr val="EC82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9" name="Google Shape;6279;p49"/>
              <p:cNvSpPr/>
              <p:nvPr/>
            </p:nvSpPr>
            <p:spPr>
              <a:xfrm>
                <a:off x="3630475" y="2446700"/>
                <a:ext cx="106550" cy="24445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9778" extrusionOk="0">
                    <a:moveTo>
                      <a:pt x="1904" y="1"/>
                    </a:moveTo>
                    <a:cubicBezTo>
                      <a:pt x="1332" y="1"/>
                      <a:pt x="685" y="187"/>
                      <a:pt x="1" y="580"/>
                    </a:cubicBezTo>
                    <a:lnTo>
                      <a:pt x="1" y="5492"/>
                    </a:lnTo>
                    <a:lnTo>
                      <a:pt x="853" y="9778"/>
                    </a:lnTo>
                    <a:cubicBezTo>
                      <a:pt x="2808" y="8199"/>
                      <a:pt x="4261" y="5392"/>
                      <a:pt x="4261" y="3011"/>
                    </a:cubicBezTo>
                    <a:cubicBezTo>
                      <a:pt x="4261" y="1108"/>
                      <a:pt x="3303" y="1"/>
                      <a:pt x="190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0" name="Google Shape;6280;p49"/>
              <p:cNvSpPr/>
              <p:nvPr/>
            </p:nvSpPr>
            <p:spPr>
              <a:xfrm>
                <a:off x="3523950" y="2461175"/>
                <a:ext cx="106550" cy="24125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9650" extrusionOk="0">
                    <a:moveTo>
                      <a:pt x="4262" y="1"/>
                    </a:moveTo>
                    <a:cubicBezTo>
                      <a:pt x="1906" y="1379"/>
                      <a:pt x="1" y="4662"/>
                      <a:pt x="1" y="7369"/>
                    </a:cubicBezTo>
                    <a:cubicBezTo>
                      <a:pt x="1" y="8372"/>
                      <a:pt x="251" y="9149"/>
                      <a:pt x="703" y="9650"/>
                    </a:cubicBezTo>
                    <a:lnTo>
                      <a:pt x="4262" y="4913"/>
                    </a:lnTo>
                    <a:lnTo>
                      <a:pt x="426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1" name="Google Shape;6281;p49"/>
              <p:cNvSpPr/>
              <p:nvPr/>
            </p:nvSpPr>
            <p:spPr>
              <a:xfrm>
                <a:off x="3764550" y="2352150"/>
                <a:ext cx="142900" cy="100900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4036" extrusionOk="0">
                    <a:moveTo>
                      <a:pt x="5715" y="1"/>
                    </a:moveTo>
                    <a:lnTo>
                      <a:pt x="1" y="3209"/>
                    </a:lnTo>
                    <a:lnTo>
                      <a:pt x="1" y="4036"/>
                    </a:lnTo>
                    <a:lnTo>
                      <a:pt x="5715" y="828"/>
                    </a:lnTo>
                    <a:lnTo>
                      <a:pt x="571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2" name="Google Shape;6282;p49"/>
              <p:cNvSpPr/>
              <p:nvPr/>
            </p:nvSpPr>
            <p:spPr>
              <a:xfrm>
                <a:off x="3764550" y="2432350"/>
                <a:ext cx="142900" cy="100275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4011" extrusionOk="0">
                    <a:moveTo>
                      <a:pt x="5715" y="1"/>
                    </a:moveTo>
                    <a:lnTo>
                      <a:pt x="1" y="3184"/>
                    </a:lnTo>
                    <a:lnTo>
                      <a:pt x="1" y="4011"/>
                    </a:lnTo>
                    <a:lnTo>
                      <a:pt x="5715" y="803"/>
                    </a:lnTo>
                    <a:lnTo>
                      <a:pt x="571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3" name="Google Shape;6283;p49"/>
              <p:cNvSpPr/>
              <p:nvPr/>
            </p:nvSpPr>
            <p:spPr>
              <a:xfrm>
                <a:off x="3764550" y="2511925"/>
                <a:ext cx="142900" cy="100275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4011" extrusionOk="0">
                    <a:moveTo>
                      <a:pt x="5715" y="1"/>
                    </a:moveTo>
                    <a:lnTo>
                      <a:pt x="1" y="3184"/>
                    </a:lnTo>
                    <a:lnTo>
                      <a:pt x="1" y="4011"/>
                    </a:lnTo>
                    <a:lnTo>
                      <a:pt x="5715" y="803"/>
                    </a:lnTo>
                    <a:lnTo>
                      <a:pt x="571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4" name="Google Shape;6284;p49"/>
              <p:cNvSpPr/>
              <p:nvPr/>
            </p:nvSpPr>
            <p:spPr>
              <a:xfrm>
                <a:off x="4443125" y="3131525"/>
                <a:ext cx="391025" cy="205625"/>
              </a:xfrm>
              <a:custGeom>
                <a:avLst/>
                <a:gdLst/>
                <a:ahLst/>
                <a:cxnLst/>
                <a:rect l="l" t="t" r="r" b="b"/>
                <a:pathLst>
                  <a:path w="15641" h="8225" extrusionOk="0">
                    <a:moveTo>
                      <a:pt x="7774" y="1"/>
                    </a:moveTo>
                    <a:cubicBezTo>
                      <a:pt x="5958" y="1"/>
                      <a:pt x="4143" y="396"/>
                      <a:pt x="2758" y="1182"/>
                    </a:cubicBezTo>
                    <a:cubicBezTo>
                      <a:pt x="1" y="2786"/>
                      <a:pt x="1" y="5392"/>
                      <a:pt x="2783" y="7022"/>
                    </a:cubicBezTo>
                    <a:cubicBezTo>
                      <a:pt x="4186" y="7824"/>
                      <a:pt x="6016" y="8225"/>
                      <a:pt x="7839" y="8225"/>
                    </a:cubicBezTo>
                    <a:cubicBezTo>
                      <a:pt x="9663" y="8225"/>
                      <a:pt x="11480" y="7824"/>
                      <a:pt x="12858" y="7022"/>
                    </a:cubicBezTo>
                    <a:cubicBezTo>
                      <a:pt x="15640" y="5418"/>
                      <a:pt x="15640" y="2836"/>
                      <a:pt x="12833" y="1207"/>
                    </a:cubicBezTo>
                    <a:cubicBezTo>
                      <a:pt x="11437" y="402"/>
                      <a:pt x="9604" y="1"/>
                      <a:pt x="777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5" name="Google Shape;6285;p49"/>
              <p:cNvSpPr/>
              <p:nvPr/>
            </p:nvSpPr>
            <p:spPr>
              <a:xfrm>
                <a:off x="4466950" y="3106550"/>
                <a:ext cx="345250" cy="105300"/>
              </a:xfrm>
              <a:custGeom>
                <a:avLst/>
                <a:gdLst/>
                <a:ahLst/>
                <a:cxnLst/>
                <a:rect l="l" t="t" r="r" b="b"/>
                <a:pathLst>
                  <a:path w="13810" h="4212" extrusionOk="0">
                    <a:moveTo>
                      <a:pt x="2156" y="0"/>
                    </a:moveTo>
                    <a:lnTo>
                      <a:pt x="0" y="3985"/>
                    </a:lnTo>
                    <a:lnTo>
                      <a:pt x="13810" y="4211"/>
                    </a:lnTo>
                    <a:lnTo>
                      <a:pt x="11655" y="201"/>
                    </a:lnTo>
                    <a:lnTo>
                      <a:pt x="215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6" name="Google Shape;6286;p49"/>
              <p:cNvSpPr/>
              <p:nvPr/>
            </p:nvSpPr>
            <p:spPr>
              <a:xfrm>
                <a:off x="4502650" y="3057200"/>
                <a:ext cx="271975" cy="142975"/>
              </a:xfrm>
              <a:custGeom>
                <a:avLst/>
                <a:gdLst/>
                <a:ahLst/>
                <a:cxnLst/>
                <a:rect l="l" t="t" r="r" b="b"/>
                <a:pathLst>
                  <a:path w="10879" h="5719" extrusionOk="0">
                    <a:moveTo>
                      <a:pt x="5427" y="1"/>
                    </a:moveTo>
                    <a:cubicBezTo>
                      <a:pt x="4161" y="1"/>
                      <a:pt x="2896" y="283"/>
                      <a:pt x="1931" y="847"/>
                    </a:cubicBezTo>
                    <a:cubicBezTo>
                      <a:pt x="1" y="1949"/>
                      <a:pt x="1" y="3754"/>
                      <a:pt x="1956" y="4882"/>
                    </a:cubicBezTo>
                    <a:cubicBezTo>
                      <a:pt x="2926" y="5436"/>
                      <a:pt x="4201" y="5718"/>
                      <a:pt x="5473" y="5718"/>
                    </a:cubicBezTo>
                    <a:cubicBezTo>
                      <a:pt x="6732" y="5718"/>
                      <a:pt x="7989" y="5442"/>
                      <a:pt x="8948" y="4882"/>
                    </a:cubicBezTo>
                    <a:cubicBezTo>
                      <a:pt x="10878" y="3779"/>
                      <a:pt x="10853" y="1974"/>
                      <a:pt x="8923" y="847"/>
                    </a:cubicBezTo>
                    <a:cubicBezTo>
                      <a:pt x="7958" y="283"/>
                      <a:pt x="6693" y="1"/>
                      <a:pt x="54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7" name="Google Shape;6287;p49"/>
              <p:cNvSpPr/>
              <p:nvPr/>
            </p:nvSpPr>
            <p:spPr>
              <a:xfrm>
                <a:off x="4537125" y="3075375"/>
                <a:ext cx="203025" cy="106775"/>
              </a:xfrm>
              <a:custGeom>
                <a:avLst/>
                <a:gdLst/>
                <a:ahLst/>
                <a:cxnLst/>
                <a:rect l="l" t="t" r="r" b="b"/>
                <a:pathLst>
                  <a:path w="8121" h="4271" extrusionOk="0">
                    <a:moveTo>
                      <a:pt x="4048" y="1"/>
                    </a:moveTo>
                    <a:cubicBezTo>
                      <a:pt x="3102" y="1"/>
                      <a:pt x="2156" y="207"/>
                      <a:pt x="1429" y="621"/>
                    </a:cubicBezTo>
                    <a:cubicBezTo>
                      <a:pt x="0" y="1448"/>
                      <a:pt x="0" y="2801"/>
                      <a:pt x="1454" y="3628"/>
                    </a:cubicBezTo>
                    <a:cubicBezTo>
                      <a:pt x="2186" y="4058"/>
                      <a:pt x="3141" y="4271"/>
                      <a:pt x="4091" y="4271"/>
                    </a:cubicBezTo>
                    <a:cubicBezTo>
                      <a:pt x="5027" y="4271"/>
                      <a:pt x="5958" y="4064"/>
                      <a:pt x="6667" y="3653"/>
                    </a:cubicBezTo>
                    <a:cubicBezTo>
                      <a:pt x="8121" y="2826"/>
                      <a:pt x="8121" y="1473"/>
                      <a:pt x="6667" y="621"/>
                    </a:cubicBezTo>
                    <a:cubicBezTo>
                      <a:pt x="5940" y="207"/>
                      <a:pt x="4994" y="1"/>
                      <a:pt x="4048" y="1"/>
                    </a:cubicBezTo>
                    <a:close/>
                  </a:path>
                </a:pathLst>
              </a:custGeom>
              <a:solidFill>
                <a:srgbClr val="BEE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8" name="Google Shape;6288;p49"/>
              <p:cNvSpPr/>
              <p:nvPr/>
            </p:nvSpPr>
            <p:spPr>
              <a:xfrm>
                <a:off x="4178100" y="2643525"/>
                <a:ext cx="968075" cy="488100"/>
              </a:xfrm>
              <a:custGeom>
                <a:avLst/>
                <a:gdLst/>
                <a:ahLst/>
                <a:cxnLst/>
                <a:rect l="l" t="t" r="r" b="b"/>
                <a:pathLst>
                  <a:path w="38723" h="19524" extrusionOk="0">
                    <a:moveTo>
                      <a:pt x="0" y="0"/>
                    </a:moveTo>
                    <a:cubicBezTo>
                      <a:pt x="0" y="0"/>
                      <a:pt x="14762" y="19123"/>
                      <a:pt x="14712" y="19399"/>
                    </a:cubicBezTo>
                    <a:lnTo>
                      <a:pt x="22106" y="19524"/>
                    </a:lnTo>
                    <a:lnTo>
                      <a:pt x="38722" y="0"/>
                    </a:lnTo>
                    <a:close/>
                  </a:path>
                </a:pathLst>
              </a:custGeom>
              <a:solidFill>
                <a:srgbClr val="BEE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9" name="Google Shape;6289;p49"/>
              <p:cNvSpPr/>
              <p:nvPr/>
            </p:nvSpPr>
            <p:spPr>
              <a:xfrm>
                <a:off x="5080350" y="2667950"/>
                <a:ext cx="157300" cy="116575"/>
              </a:xfrm>
              <a:custGeom>
                <a:avLst/>
                <a:gdLst/>
                <a:ahLst/>
                <a:cxnLst/>
                <a:rect l="l" t="t" r="r" b="b"/>
                <a:pathLst>
                  <a:path w="6292" h="4663" extrusionOk="0">
                    <a:moveTo>
                      <a:pt x="4362" y="1"/>
                    </a:moveTo>
                    <a:cubicBezTo>
                      <a:pt x="4362" y="1"/>
                      <a:pt x="1530" y="3309"/>
                      <a:pt x="778" y="3534"/>
                    </a:cubicBezTo>
                    <a:cubicBezTo>
                      <a:pt x="1" y="3760"/>
                      <a:pt x="703" y="4537"/>
                      <a:pt x="1279" y="4587"/>
                    </a:cubicBezTo>
                    <a:cubicBezTo>
                      <a:pt x="1855" y="4662"/>
                      <a:pt x="3710" y="4562"/>
                      <a:pt x="4236" y="4036"/>
                    </a:cubicBezTo>
                    <a:cubicBezTo>
                      <a:pt x="4788" y="3509"/>
                      <a:pt x="6292" y="2958"/>
                      <a:pt x="6292" y="2958"/>
                    </a:cubicBezTo>
                    <a:cubicBezTo>
                      <a:pt x="6292" y="1229"/>
                      <a:pt x="5891" y="151"/>
                      <a:pt x="5891" y="151"/>
                    </a:cubicBezTo>
                    <a:close/>
                  </a:path>
                </a:pathLst>
              </a:custGeom>
              <a:solidFill>
                <a:srgbClr val="606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0" name="Google Shape;6290;p49"/>
              <p:cNvSpPr/>
              <p:nvPr/>
            </p:nvSpPr>
            <p:spPr>
              <a:xfrm>
                <a:off x="5155550" y="2057675"/>
                <a:ext cx="135975" cy="635375"/>
              </a:xfrm>
              <a:custGeom>
                <a:avLst/>
                <a:gdLst/>
                <a:ahLst/>
                <a:cxnLst/>
                <a:rect l="l" t="t" r="r" b="b"/>
                <a:pathLst>
                  <a:path w="5439" h="25415" extrusionOk="0">
                    <a:moveTo>
                      <a:pt x="351" y="1003"/>
                    </a:moveTo>
                    <a:cubicBezTo>
                      <a:pt x="351" y="1003"/>
                      <a:pt x="0" y="8346"/>
                      <a:pt x="126" y="10752"/>
                    </a:cubicBezTo>
                    <a:cubicBezTo>
                      <a:pt x="251" y="13133"/>
                      <a:pt x="852" y="25088"/>
                      <a:pt x="852" y="25088"/>
                    </a:cubicBezTo>
                    <a:cubicBezTo>
                      <a:pt x="2406" y="25414"/>
                      <a:pt x="3384" y="25088"/>
                      <a:pt x="3384" y="25088"/>
                    </a:cubicBezTo>
                    <a:cubicBezTo>
                      <a:pt x="3885" y="15940"/>
                      <a:pt x="3885" y="13309"/>
                      <a:pt x="4035" y="11930"/>
                    </a:cubicBezTo>
                    <a:cubicBezTo>
                      <a:pt x="4161" y="10577"/>
                      <a:pt x="4361" y="6617"/>
                      <a:pt x="4361" y="6617"/>
                    </a:cubicBezTo>
                    <a:cubicBezTo>
                      <a:pt x="5439" y="4361"/>
                      <a:pt x="4311" y="1404"/>
                      <a:pt x="3760" y="702"/>
                    </a:cubicBezTo>
                    <a:cubicBezTo>
                      <a:pt x="3233" y="0"/>
                      <a:pt x="351" y="1003"/>
                      <a:pt x="351" y="1003"/>
                    </a:cubicBezTo>
                    <a:close/>
                  </a:path>
                </a:pathLst>
              </a:custGeom>
              <a:solidFill>
                <a:srgbClr val="112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1" name="Google Shape;6291;p49"/>
              <p:cNvSpPr/>
              <p:nvPr/>
            </p:nvSpPr>
            <p:spPr>
              <a:xfrm>
                <a:off x="5284625" y="2728725"/>
                <a:ext cx="88375" cy="155425"/>
              </a:xfrm>
              <a:custGeom>
                <a:avLst/>
                <a:gdLst/>
                <a:ahLst/>
                <a:cxnLst/>
                <a:rect l="l" t="t" r="r" b="b"/>
                <a:pathLst>
                  <a:path w="3535" h="6217" extrusionOk="0">
                    <a:moveTo>
                      <a:pt x="827" y="702"/>
                    </a:moveTo>
                    <a:cubicBezTo>
                      <a:pt x="727" y="2056"/>
                      <a:pt x="251" y="3635"/>
                      <a:pt x="126" y="4437"/>
                    </a:cubicBezTo>
                    <a:cubicBezTo>
                      <a:pt x="0" y="5239"/>
                      <a:pt x="276" y="5690"/>
                      <a:pt x="476" y="5940"/>
                    </a:cubicBezTo>
                    <a:cubicBezTo>
                      <a:pt x="652" y="6216"/>
                      <a:pt x="2933" y="5464"/>
                      <a:pt x="3233" y="4587"/>
                    </a:cubicBezTo>
                    <a:cubicBezTo>
                      <a:pt x="3534" y="3710"/>
                      <a:pt x="2908" y="2958"/>
                      <a:pt x="2857" y="1304"/>
                    </a:cubicBezTo>
                    <a:cubicBezTo>
                      <a:pt x="2131" y="1"/>
                      <a:pt x="827" y="702"/>
                      <a:pt x="827" y="702"/>
                    </a:cubicBezTo>
                    <a:close/>
                  </a:path>
                </a:pathLst>
              </a:custGeom>
              <a:solidFill>
                <a:srgbClr val="606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2" name="Google Shape;6292;p49"/>
              <p:cNvSpPr/>
              <p:nvPr/>
            </p:nvSpPr>
            <p:spPr>
              <a:xfrm>
                <a:off x="5223225" y="2062675"/>
                <a:ext cx="155400" cy="716825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28673" extrusionOk="0">
                    <a:moveTo>
                      <a:pt x="0" y="1379"/>
                    </a:moveTo>
                    <a:cubicBezTo>
                      <a:pt x="0" y="1379"/>
                      <a:pt x="401" y="8046"/>
                      <a:pt x="1003" y="10277"/>
                    </a:cubicBezTo>
                    <a:cubicBezTo>
                      <a:pt x="1629" y="12482"/>
                      <a:pt x="2181" y="19024"/>
                      <a:pt x="2431" y="20151"/>
                    </a:cubicBezTo>
                    <a:cubicBezTo>
                      <a:pt x="2707" y="21279"/>
                      <a:pt x="3033" y="28297"/>
                      <a:pt x="3033" y="28297"/>
                    </a:cubicBezTo>
                    <a:cubicBezTo>
                      <a:pt x="4436" y="28673"/>
                      <a:pt x="5539" y="28297"/>
                      <a:pt x="5539" y="28297"/>
                    </a:cubicBezTo>
                    <a:cubicBezTo>
                      <a:pt x="5514" y="21730"/>
                      <a:pt x="5664" y="16392"/>
                      <a:pt x="5539" y="14587"/>
                    </a:cubicBezTo>
                    <a:cubicBezTo>
                      <a:pt x="5414" y="12783"/>
                      <a:pt x="5589" y="7445"/>
                      <a:pt x="5589" y="7445"/>
                    </a:cubicBezTo>
                    <a:cubicBezTo>
                      <a:pt x="6166" y="4938"/>
                      <a:pt x="6216" y="4637"/>
                      <a:pt x="5589" y="2983"/>
                    </a:cubicBezTo>
                    <a:cubicBezTo>
                      <a:pt x="4963" y="1329"/>
                      <a:pt x="2306" y="1"/>
                      <a:pt x="0" y="13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3" name="Google Shape;6293;p49"/>
              <p:cNvSpPr/>
              <p:nvPr/>
            </p:nvSpPr>
            <p:spPr>
              <a:xfrm>
                <a:off x="4928100" y="1701150"/>
                <a:ext cx="330225" cy="292000"/>
              </a:xfrm>
              <a:custGeom>
                <a:avLst/>
                <a:gdLst/>
                <a:ahLst/>
                <a:cxnLst/>
                <a:rect l="l" t="t" r="r" b="b"/>
                <a:pathLst>
                  <a:path w="13209" h="11680" extrusionOk="0">
                    <a:moveTo>
                      <a:pt x="10527" y="1"/>
                    </a:moveTo>
                    <a:cubicBezTo>
                      <a:pt x="8221" y="652"/>
                      <a:pt x="6993" y="6442"/>
                      <a:pt x="6341" y="7745"/>
                    </a:cubicBezTo>
                    <a:cubicBezTo>
                      <a:pt x="5690" y="9048"/>
                      <a:pt x="326" y="9349"/>
                      <a:pt x="326" y="9349"/>
                    </a:cubicBezTo>
                    <a:cubicBezTo>
                      <a:pt x="1" y="10477"/>
                      <a:pt x="903" y="11680"/>
                      <a:pt x="903" y="11680"/>
                    </a:cubicBezTo>
                    <a:cubicBezTo>
                      <a:pt x="6091" y="11454"/>
                      <a:pt x="7920" y="11028"/>
                      <a:pt x="8873" y="8973"/>
                    </a:cubicBezTo>
                    <a:cubicBezTo>
                      <a:pt x="9825" y="6943"/>
                      <a:pt x="13209" y="702"/>
                      <a:pt x="105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4" name="Google Shape;6294;p49"/>
              <p:cNvSpPr/>
              <p:nvPr/>
            </p:nvSpPr>
            <p:spPr>
              <a:xfrm>
                <a:off x="5123600" y="1698650"/>
                <a:ext cx="315175" cy="511300"/>
              </a:xfrm>
              <a:custGeom>
                <a:avLst/>
                <a:gdLst/>
                <a:ahLst/>
                <a:cxnLst/>
                <a:rect l="l" t="t" r="r" b="b"/>
                <a:pathLst>
                  <a:path w="12607" h="20452" extrusionOk="0">
                    <a:moveTo>
                      <a:pt x="2707" y="101"/>
                    </a:moveTo>
                    <a:cubicBezTo>
                      <a:pt x="4762" y="0"/>
                      <a:pt x="9499" y="1078"/>
                      <a:pt x="11053" y="3058"/>
                    </a:cubicBezTo>
                    <a:cubicBezTo>
                      <a:pt x="12607" y="5063"/>
                      <a:pt x="10351" y="8572"/>
                      <a:pt x="9800" y="10702"/>
                    </a:cubicBezTo>
                    <a:cubicBezTo>
                      <a:pt x="9273" y="12807"/>
                      <a:pt x="10050" y="18146"/>
                      <a:pt x="10050" y="18647"/>
                    </a:cubicBezTo>
                    <a:cubicBezTo>
                      <a:pt x="7644" y="20251"/>
                      <a:pt x="1805" y="20452"/>
                      <a:pt x="1153" y="18071"/>
                    </a:cubicBezTo>
                    <a:cubicBezTo>
                      <a:pt x="877" y="15464"/>
                      <a:pt x="1479" y="12356"/>
                      <a:pt x="1504" y="10827"/>
                    </a:cubicBezTo>
                    <a:cubicBezTo>
                      <a:pt x="1429" y="7569"/>
                      <a:pt x="0" y="1078"/>
                      <a:pt x="2707" y="10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5" name="Google Shape;6295;p49"/>
              <p:cNvSpPr/>
              <p:nvPr/>
            </p:nvSpPr>
            <p:spPr>
              <a:xfrm>
                <a:off x="5141750" y="1701150"/>
                <a:ext cx="99025" cy="514450"/>
              </a:xfrm>
              <a:custGeom>
                <a:avLst/>
                <a:gdLst/>
                <a:ahLst/>
                <a:cxnLst/>
                <a:rect l="l" t="t" r="r" b="b"/>
                <a:pathLst>
                  <a:path w="3961" h="20578" extrusionOk="0">
                    <a:moveTo>
                      <a:pt x="3735" y="477"/>
                    </a:moveTo>
                    <a:cubicBezTo>
                      <a:pt x="2432" y="5113"/>
                      <a:pt x="2106" y="10301"/>
                      <a:pt x="2232" y="12256"/>
                    </a:cubicBezTo>
                    <a:cubicBezTo>
                      <a:pt x="2357" y="14236"/>
                      <a:pt x="2432" y="20577"/>
                      <a:pt x="2432" y="20577"/>
                    </a:cubicBezTo>
                    <a:cubicBezTo>
                      <a:pt x="878" y="19775"/>
                      <a:pt x="227" y="18296"/>
                      <a:pt x="227" y="17620"/>
                    </a:cubicBezTo>
                    <a:cubicBezTo>
                      <a:pt x="227" y="16943"/>
                      <a:pt x="803" y="11204"/>
                      <a:pt x="778" y="10727"/>
                    </a:cubicBezTo>
                    <a:cubicBezTo>
                      <a:pt x="753" y="10276"/>
                      <a:pt x="1" y="5013"/>
                      <a:pt x="227" y="2632"/>
                    </a:cubicBezTo>
                    <a:cubicBezTo>
                      <a:pt x="427" y="276"/>
                      <a:pt x="1981" y="1"/>
                      <a:pt x="1981" y="1"/>
                    </a:cubicBezTo>
                    <a:lnTo>
                      <a:pt x="396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6" name="Google Shape;6296;p49"/>
              <p:cNvSpPr/>
              <p:nvPr/>
            </p:nvSpPr>
            <p:spPr>
              <a:xfrm>
                <a:off x="5180600" y="1573950"/>
                <a:ext cx="22600" cy="58300"/>
              </a:xfrm>
              <a:custGeom>
                <a:avLst/>
                <a:gdLst/>
                <a:ahLst/>
                <a:cxnLst/>
                <a:rect l="l" t="t" r="r" b="b"/>
                <a:pathLst>
                  <a:path w="904" h="2332" extrusionOk="0">
                    <a:moveTo>
                      <a:pt x="903" y="1"/>
                    </a:moveTo>
                    <a:cubicBezTo>
                      <a:pt x="1" y="277"/>
                      <a:pt x="903" y="2332"/>
                      <a:pt x="903" y="233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7" name="Google Shape;6297;p49"/>
              <p:cNvSpPr/>
              <p:nvPr/>
            </p:nvSpPr>
            <p:spPr>
              <a:xfrm>
                <a:off x="5193775" y="1531975"/>
                <a:ext cx="140375" cy="201150"/>
              </a:xfrm>
              <a:custGeom>
                <a:avLst/>
                <a:gdLst/>
                <a:ahLst/>
                <a:cxnLst/>
                <a:rect l="l" t="t" r="r" b="b"/>
                <a:pathLst>
                  <a:path w="5615" h="8046" extrusionOk="0">
                    <a:moveTo>
                      <a:pt x="351" y="1931"/>
                    </a:moveTo>
                    <a:cubicBezTo>
                      <a:pt x="351" y="1931"/>
                      <a:pt x="0" y="3134"/>
                      <a:pt x="125" y="4061"/>
                    </a:cubicBezTo>
                    <a:cubicBezTo>
                      <a:pt x="251" y="5013"/>
                      <a:pt x="351" y="6868"/>
                      <a:pt x="1178" y="7444"/>
                    </a:cubicBezTo>
                    <a:cubicBezTo>
                      <a:pt x="1980" y="8046"/>
                      <a:pt x="3183" y="7369"/>
                      <a:pt x="3960" y="6692"/>
                    </a:cubicBezTo>
                    <a:cubicBezTo>
                      <a:pt x="4737" y="6016"/>
                      <a:pt x="5564" y="4788"/>
                      <a:pt x="5589" y="3309"/>
                    </a:cubicBezTo>
                    <a:cubicBezTo>
                      <a:pt x="5614" y="1830"/>
                      <a:pt x="5038" y="1"/>
                      <a:pt x="2882" y="101"/>
                    </a:cubicBezTo>
                    <a:cubicBezTo>
                      <a:pt x="752" y="201"/>
                      <a:pt x="351" y="1931"/>
                      <a:pt x="351" y="193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8" name="Google Shape;6298;p49"/>
              <p:cNvSpPr/>
              <p:nvPr/>
            </p:nvSpPr>
            <p:spPr>
              <a:xfrm>
                <a:off x="5228850" y="1666075"/>
                <a:ext cx="86500" cy="127200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5088" extrusionOk="0">
                    <a:moveTo>
                      <a:pt x="3083" y="0"/>
                    </a:moveTo>
                    <a:cubicBezTo>
                      <a:pt x="3083" y="0"/>
                      <a:pt x="2933" y="1930"/>
                      <a:pt x="3434" y="2632"/>
                    </a:cubicBezTo>
                    <a:cubicBezTo>
                      <a:pt x="3459" y="3108"/>
                      <a:pt x="2106" y="5088"/>
                      <a:pt x="778" y="4737"/>
                    </a:cubicBezTo>
                    <a:cubicBezTo>
                      <a:pt x="1" y="4536"/>
                      <a:pt x="76" y="3634"/>
                      <a:pt x="76" y="3634"/>
                    </a:cubicBezTo>
                    <a:cubicBezTo>
                      <a:pt x="176" y="2932"/>
                      <a:pt x="76" y="1253"/>
                      <a:pt x="76" y="125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9" name="Google Shape;6299;p49"/>
              <p:cNvSpPr/>
              <p:nvPr/>
            </p:nvSpPr>
            <p:spPr>
              <a:xfrm>
                <a:off x="5181225" y="1481225"/>
                <a:ext cx="196150" cy="196775"/>
              </a:xfrm>
              <a:custGeom>
                <a:avLst/>
                <a:gdLst/>
                <a:ahLst/>
                <a:cxnLst/>
                <a:rect l="l" t="t" r="r" b="b"/>
                <a:pathLst>
                  <a:path w="7846" h="7871" extrusionOk="0">
                    <a:moveTo>
                      <a:pt x="327" y="2382"/>
                    </a:moveTo>
                    <a:cubicBezTo>
                      <a:pt x="1" y="3459"/>
                      <a:pt x="352" y="3860"/>
                      <a:pt x="1279" y="4186"/>
                    </a:cubicBezTo>
                    <a:cubicBezTo>
                      <a:pt x="2206" y="4487"/>
                      <a:pt x="4688" y="3785"/>
                      <a:pt x="4688" y="3785"/>
                    </a:cubicBezTo>
                    <a:cubicBezTo>
                      <a:pt x="4512" y="4963"/>
                      <a:pt x="4888" y="5565"/>
                      <a:pt x="4888" y="5565"/>
                    </a:cubicBezTo>
                    <a:cubicBezTo>
                      <a:pt x="5289" y="4412"/>
                      <a:pt x="5665" y="5013"/>
                      <a:pt x="5715" y="5940"/>
                    </a:cubicBezTo>
                    <a:cubicBezTo>
                      <a:pt x="5740" y="6868"/>
                      <a:pt x="5214" y="6843"/>
                      <a:pt x="5214" y="6843"/>
                    </a:cubicBezTo>
                    <a:cubicBezTo>
                      <a:pt x="5264" y="7620"/>
                      <a:pt x="5515" y="7870"/>
                      <a:pt x="5515" y="7870"/>
                    </a:cubicBezTo>
                    <a:cubicBezTo>
                      <a:pt x="6492" y="7194"/>
                      <a:pt x="7846" y="2607"/>
                      <a:pt x="6066" y="2507"/>
                    </a:cubicBezTo>
                    <a:cubicBezTo>
                      <a:pt x="6041" y="903"/>
                      <a:pt x="978" y="1"/>
                      <a:pt x="327" y="238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0" name="Google Shape;6300;p49"/>
              <p:cNvSpPr/>
              <p:nvPr/>
            </p:nvSpPr>
            <p:spPr>
              <a:xfrm>
                <a:off x="5255800" y="1724325"/>
                <a:ext cx="170450" cy="500675"/>
              </a:xfrm>
              <a:custGeom>
                <a:avLst/>
                <a:gdLst/>
                <a:ahLst/>
                <a:cxnLst/>
                <a:rect l="l" t="t" r="r" b="b"/>
                <a:pathLst>
                  <a:path w="6818" h="20027" extrusionOk="0">
                    <a:moveTo>
                      <a:pt x="2431" y="1"/>
                    </a:moveTo>
                    <a:cubicBezTo>
                      <a:pt x="853" y="3359"/>
                      <a:pt x="0" y="6417"/>
                      <a:pt x="51" y="9174"/>
                    </a:cubicBezTo>
                    <a:cubicBezTo>
                      <a:pt x="126" y="11956"/>
                      <a:pt x="677" y="20026"/>
                      <a:pt x="677" y="20026"/>
                    </a:cubicBezTo>
                    <a:cubicBezTo>
                      <a:pt x="3459" y="19349"/>
                      <a:pt x="5339" y="18572"/>
                      <a:pt x="5865" y="17620"/>
                    </a:cubicBezTo>
                    <a:cubicBezTo>
                      <a:pt x="4687" y="14512"/>
                      <a:pt x="4261" y="12407"/>
                      <a:pt x="4487" y="11530"/>
                    </a:cubicBezTo>
                    <a:cubicBezTo>
                      <a:pt x="4737" y="10628"/>
                      <a:pt x="6817" y="3861"/>
                      <a:pt x="5740" y="1856"/>
                    </a:cubicBezTo>
                    <a:cubicBezTo>
                      <a:pt x="4712" y="753"/>
                      <a:pt x="2431" y="1"/>
                      <a:pt x="243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1" name="Google Shape;6301;p49"/>
              <p:cNvSpPr/>
              <p:nvPr/>
            </p:nvSpPr>
            <p:spPr>
              <a:xfrm>
                <a:off x="5317200" y="1740625"/>
                <a:ext cx="343375" cy="288250"/>
              </a:xfrm>
              <a:custGeom>
                <a:avLst/>
                <a:gdLst/>
                <a:ahLst/>
                <a:cxnLst/>
                <a:rect l="l" t="t" r="r" b="b"/>
                <a:pathLst>
                  <a:path w="13735" h="11530" extrusionOk="0">
                    <a:moveTo>
                      <a:pt x="2557" y="652"/>
                    </a:moveTo>
                    <a:cubicBezTo>
                      <a:pt x="4462" y="1605"/>
                      <a:pt x="5840" y="6166"/>
                      <a:pt x="7294" y="7570"/>
                    </a:cubicBezTo>
                    <a:cubicBezTo>
                      <a:pt x="8121" y="8372"/>
                      <a:pt x="12181" y="9399"/>
                      <a:pt x="13309" y="9424"/>
                    </a:cubicBezTo>
                    <a:cubicBezTo>
                      <a:pt x="13735" y="10427"/>
                      <a:pt x="12958" y="11529"/>
                      <a:pt x="12958" y="11529"/>
                    </a:cubicBezTo>
                    <a:cubicBezTo>
                      <a:pt x="6016" y="10878"/>
                      <a:pt x="5715" y="10502"/>
                      <a:pt x="3585" y="7770"/>
                    </a:cubicBezTo>
                    <a:cubicBezTo>
                      <a:pt x="928" y="4412"/>
                      <a:pt x="1" y="1"/>
                      <a:pt x="2557" y="65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2" name="Google Shape;6302;p49"/>
              <p:cNvSpPr/>
              <p:nvPr/>
            </p:nvSpPr>
            <p:spPr>
              <a:xfrm>
                <a:off x="5248275" y="1713050"/>
                <a:ext cx="68325" cy="95900"/>
              </a:xfrm>
              <a:custGeom>
                <a:avLst/>
                <a:gdLst/>
                <a:ahLst/>
                <a:cxnLst/>
                <a:rect l="l" t="t" r="r" b="b"/>
                <a:pathLst>
                  <a:path w="2733" h="3836" extrusionOk="0">
                    <a:moveTo>
                      <a:pt x="2382" y="1"/>
                    </a:moveTo>
                    <a:cubicBezTo>
                      <a:pt x="2382" y="51"/>
                      <a:pt x="2732" y="452"/>
                      <a:pt x="2732" y="452"/>
                    </a:cubicBezTo>
                    <a:cubicBezTo>
                      <a:pt x="2732" y="452"/>
                      <a:pt x="2056" y="1956"/>
                      <a:pt x="1805" y="2607"/>
                    </a:cubicBezTo>
                    <a:cubicBezTo>
                      <a:pt x="1555" y="3284"/>
                      <a:pt x="903" y="3835"/>
                      <a:pt x="903" y="3835"/>
                    </a:cubicBezTo>
                    <a:lnTo>
                      <a:pt x="1" y="2858"/>
                    </a:lnTo>
                    <a:cubicBezTo>
                      <a:pt x="1229" y="2206"/>
                      <a:pt x="2382" y="1"/>
                      <a:pt x="238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3" name="Google Shape;6303;p49"/>
              <p:cNvSpPr/>
              <p:nvPr/>
            </p:nvSpPr>
            <p:spPr>
              <a:xfrm>
                <a:off x="5635500" y="1972450"/>
                <a:ext cx="132850" cy="62700"/>
              </a:xfrm>
              <a:custGeom>
                <a:avLst/>
                <a:gdLst/>
                <a:ahLst/>
                <a:cxnLst/>
                <a:rect l="l" t="t" r="r" b="b"/>
                <a:pathLst>
                  <a:path w="5314" h="2508" extrusionOk="0">
                    <a:moveTo>
                      <a:pt x="427" y="477"/>
                    </a:moveTo>
                    <a:cubicBezTo>
                      <a:pt x="427" y="477"/>
                      <a:pt x="1379" y="201"/>
                      <a:pt x="2106" y="201"/>
                    </a:cubicBezTo>
                    <a:cubicBezTo>
                      <a:pt x="2833" y="226"/>
                      <a:pt x="3559" y="1"/>
                      <a:pt x="3710" y="1"/>
                    </a:cubicBezTo>
                    <a:cubicBezTo>
                      <a:pt x="3860" y="26"/>
                      <a:pt x="3810" y="577"/>
                      <a:pt x="2807" y="703"/>
                    </a:cubicBezTo>
                    <a:cubicBezTo>
                      <a:pt x="3635" y="928"/>
                      <a:pt x="4336" y="1053"/>
                      <a:pt x="4838" y="903"/>
                    </a:cubicBezTo>
                    <a:cubicBezTo>
                      <a:pt x="5314" y="728"/>
                      <a:pt x="5264" y="1404"/>
                      <a:pt x="4838" y="1855"/>
                    </a:cubicBezTo>
                    <a:cubicBezTo>
                      <a:pt x="4412" y="2307"/>
                      <a:pt x="3685" y="2382"/>
                      <a:pt x="3208" y="2432"/>
                    </a:cubicBezTo>
                    <a:cubicBezTo>
                      <a:pt x="2707" y="2507"/>
                      <a:pt x="777" y="2131"/>
                      <a:pt x="201" y="1906"/>
                    </a:cubicBezTo>
                    <a:cubicBezTo>
                      <a:pt x="0" y="778"/>
                      <a:pt x="427" y="477"/>
                      <a:pt x="427" y="47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4" name="Google Shape;6304;p49"/>
              <p:cNvSpPr/>
              <p:nvPr/>
            </p:nvSpPr>
            <p:spPr>
              <a:xfrm>
                <a:off x="5216950" y="1722450"/>
                <a:ext cx="31350" cy="79600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3184" extrusionOk="0">
                    <a:moveTo>
                      <a:pt x="677" y="101"/>
                    </a:moveTo>
                    <a:cubicBezTo>
                      <a:pt x="752" y="1"/>
                      <a:pt x="953" y="1981"/>
                      <a:pt x="1254" y="2482"/>
                    </a:cubicBezTo>
                    <a:cubicBezTo>
                      <a:pt x="677" y="3033"/>
                      <a:pt x="326" y="3184"/>
                      <a:pt x="326" y="3184"/>
                    </a:cubicBezTo>
                    <a:cubicBezTo>
                      <a:pt x="326" y="3184"/>
                      <a:pt x="1" y="953"/>
                      <a:pt x="677" y="10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5" name="Google Shape;6305;p49"/>
              <p:cNvSpPr/>
              <p:nvPr/>
            </p:nvSpPr>
            <p:spPr>
              <a:xfrm>
                <a:off x="5230725" y="1783850"/>
                <a:ext cx="36375" cy="37000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1480" extrusionOk="0">
                    <a:moveTo>
                      <a:pt x="778" y="1"/>
                    </a:moveTo>
                    <a:lnTo>
                      <a:pt x="1" y="452"/>
                    </a:lnTo>
                    <a:cubicBezTo>
                      <a:pt x="176" y="1079"/>
                      <a:pt x="201" y="1480"/>
                      <a:pt x="201" y="1480"/>
                    </a:cubicBezTo>
                    <a:lnTo>
                      <a:pt x="903" y="1480"/>
                    </a:lnTo>
                    <a:lnTo>
                      <a:pt x="1455" y="72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6" name="Google Shape;6306;p49"/>
              <p:cNvSpPr/>
              <p:nvPr/>
            </p:nvSpPr>
            <p:spPr>
              <a:xfrm>
                <a:off x="5209425" y="1813300"/>
                <a:ext cx="45150" cy="268825"/>
              </a:xfrm>
              <a:custGeom>
                <a:avLst/>
                <a:gdLst/>
                <a:ahLst/>
                <a:cxnLst/>
                <a:rect l="l" t="t" r="r" b="b"/>
                <a:pathLst>
                  <a:path w="1806" h="10753" extrusionOk="0">
                    <a:moveTo>
                      <a:pt x="1053" y="302"/>
                    </a:moveTo>
                    <a:cubicBezTo>
                      <a:pt x="1" y="5815"/>
                      <a:pt x="101" y="9224"/>
                      <a:pt x="101" y="9224"/>
                    </a:cubicBezTo>
                    <a:lnTo>
                      <a:pt x="627" y="10753"/>
                    </a:lnTo>
                    <a:lnTo>
                      <a:pt x="1805" y="9049"/>
                    </a:lnTo>
                    <a:cubicBezTo>
                      <a:pt x="1805" y="9049"/>
                      <a:pt x="953" y="2557"/>
                      <a:pt x="1755" y="302"/>
                    </a:cubicBezTo>
                    <a:cubicBezTo>
                      <a:pt x="1329" y="1"/>
                      <a:pt x="1053" y="302"/>
                      <a:pt x="1053" y="30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7" name="Google Shape;6307;p49"/>
              <p:cNvSpPr/>
              <p:nvPr/>
            </p:nvSpPr>
            <p:spPr>
              <a:xfrm>
                <a:off x="3940000" y="1902900"/>
                <a:ext cx="374725" cy="162950"/>
              </a:xfrm>
              <a:custGeom>
                <a:avLst/>
                <a:gdLst/>
                <a:ahLst/>
                <a:cxnLst/>
                <a:rect l="l" t="t" r="r" b="b"/>
                <a:pathLst>
                  <a:path w="14989" h="6518" extrusionOk="0">
                    <a:moveTo>
                      <a:pt x="1805" y="151"/>
                    </a:moveTo>
                    <a:cubicBezTo>
                      <a:pt x="1805" y="151"/>
                      <a:pt x="5389" y="2683"/>
                      <a:pt x="6868" y="3510"/>
                    </a:cubicBezTo>
                    <a:cubicBezTo>
                      <a:pt x="8372" y="4337"/>
                      <a:pt x="14186" y="1053"/>
                      <a:pt x="14186" y="1053"/>
                    </a:cubicBezTo>
                    <a:cubicBezTo>
                      <a:pt x="14186" y="1053"/>
                      <a:pt x="14988" y="1480"/>
                      <a:pt x="14637" y="2733"/>
                    </a:cubicBezTo>
                    <a:cubicBezTo>
                      <a:pt x="10828" y="5314"/>
                      <a:pt x="7996" y="6517"/>
                      <a:pt x="6868" y="6267"/>
                    </a:cubicBezTo>
                    <a:cubicBezTo>
                      <a:pt x="5740" y="6016"/>
                      <a:pt x="2306" y="4011"/>
                      <a:pt x="1153" y="3384"/>
                    </a:cubicBezTo>
                    <a:cubicBezTo>
                      <a:pt x="1" y="2758"/>
                      <a:pt x="226" y="1"/>
                      <a:pt x="1805" y="151"/>
                    </a:cubicBezTo>
                    <a:close/>
                  </a:path>
                </a:pathLst>
              </a:custGeom>
              <a:solidFill>
                <a:srgbClr val="EC82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8" name="Google Shape;6308;p49"/>
              <p:cNvSpPr/>
              <p:nvPr/>
            </p:nvSpPr>
            <p:spPr>
              <a:xfrm>
                <a:off x="3968825" y="2921075"/>
                <a:ext cx="16325" cy="52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2082" extrusionOk="0">
                    <a:moveTo>
                      <a:pt x="0" y="26"/>
                    </a:moveTo>
                    <a:cubicBezTo>
                      <a:pt x="76" y="1054"/>
                      <a:pt x="176" y="2081"/>
                      <a:pt x="176" y="2081"/>
                    </a:cubicBezTo>
                    <a:lnTo>
                      <a:pt x="401" y="2081"/>
                    </a:lnTo>
                    <a:cubicBezTo>
                      <a:pt x="401" y="2081"/>
                      <a:pt x="401" y="527"/>
                      <a:pt x="652" y="853"/>
                    </a:cubicBezTo>
                    <a:cubicBezTo>
                      <a:pt x="627" y="1"/>
                      <a:pt x="0" y="26"/>
                      <a:pt x="0" y="26"/>
                    </a:cubicBezTo>
                    <a:close/>
                  </a:path>
                </a:pathLst>
              </a:custGeom>
              <a:solidFill>
                <a:srgbClr val="112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9" name="Google Shape;6309;p49"/>
              <p:cNvSpPr/>
              <p:nvPr/>
            </p:nvSpPr>
            <p:spPr>
              <a:xfrm>
                <a:off x="3951275" y="2533875"/>
                <a:ext cx="107175" cy="446750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17870" extrusionOk="0">
                    <a:moveTo>
                      <a:pt x="3885" y="17268"/>
                    </a:moveTo>
                    <a:cubicBezTo>
                      <a:pt x="4011" y="17268"/>
                      <a:pt x="4161" y="17143"/>
                      <a:pt x="4286" y="16968"/>
                    </a:cubicBezTo>
                    <a:cubicBezTo>
                      <a:pt x="4061" y="16692"/>
                      <a:pt x="3810" y="16416"/>
                      <a:pt x="3660" y="16216"/>
                    </a:cubicBezTo>
                    <a:cubicBezTo>
                      <a:pt x="3184" y="15514"/>
                      <a:pt x="2382" y="13985"/>
                      <a:pt x="2332" y="13308"/>
                    </a:cubicBezTo>
                    <a:cubicBezTo>
                      <a:pt x="2281" y="12632"/>
                      <a:pt x="2707" y="5439"/>
                      <a:pt x="2833" y="4562"/>
                    </a:cubicBezTo>
                    <a:cubicBezTo>
                      <a:pt x="2933" y="3684"/>
                      <a:pt x="3259" y="376"/>
                      <a:pt x="3234" y="176"/>
                    </a:cubicBezTo>
                    <a:cubicBezTo>
                      <a:pt x="3209" y="0"/>
                      <a:pt x="151" y="1353"/>
                      <a:pt x="151" y="1353"/>
                    </a:cubicBezTo>
                    <a:cubicBezTo>
                      <a:pt x="201" y="1629"/>
                      <a:pt x="602" y="3358"/>
                      <a:pt x="452" y="4461"/>
                    </a:cubicBezTo>
                    <a:cubicBezTo>
                      <a:pt x="276" y="5564"/>
                      <a:pt x="1" y="6291"/>
                      <a:pt x="151" y="8095"/>
                    </a:cubicBezTo>
                    <a:cubicBezTo>
                      <a:pt x="301" y="9900"/>
                      <a:pt x="1179" y="12807"/>
                      <a:pt x="878" y="14186"/>
                    </a:cubicBezTo>
                    <a:cubicBezTo>
                      <a:pt x="878" y="14211"/>
                      <a:pt x="878" y="14236"/>
                      <a:pt x="878" y="14261"/>
                    </a:cubicBezTo>
                    <a:cubicBezTo>
                      <a:pt x="1755" y="15489"/>
                      <a:pt x="2081" y="17870"/>
                      <a:pt x="3885" y="1726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0" name="Google Shape;6310;p49"/>
              <p:cNvSpPr/>
              <p:nvPr/>
            </p:nvSpPr>
            <p:spPr>
              <a:xfrm>
                <a:off x="3965700" y="2890375"/>
                <a:ext cx="119075" cy="107800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4312" extrusionOk="0">
                    <a:moveTo>
                      <a:pt x="3709" y="2708"/>
                    </a:moveTo>
                    <a:cubicBezTo>
                      <a:pt x="3584" y="2883"/>
                      <a:pt x="3434" y="3008"/>
                      <a:pt x="3308" y="3008"/>
                    </a:cubicBezTo>
                    <a:cubicBezTo>
                      <a:pt x="1504" y="3610"/>
                      <a:pt x="1178" y="1229"/>
                      <a:pt x="301" y="1"/>
                    </a:cubicBezTo>
                    <a:cubicBezTo>
                      <a:pt x="0" y="1304"/>
                      <a:pt x="125" y="1454"/>
                      <a:pt x="376" y="1630"/>
                    </a:cubicBezTo>
                    <a:cubicBezTo>
                      <a:pt x="602" y="1830"/>
                      <a:pt x="1454" y="2858"/>
                      <a:pt x="1604" y="3585"/>
                    </a:cubicBezTo>
                    <a:cubicBezTo>
                      <a:pt x="1755" y="4312"/>
                      <a:pt x="4035" y="4236"/>
                      <a:pt x="4461" y="4086"/>
                    </a:cubicBezTo>
                    <a:cubicBezTo>
                      <a:pt x="4762" y="3986"/>
                      <a:pt x="4236" y="3334"/>
                      <a:pt x="3709" y="2708"/>
                    </a:cubicBezTo>
                    <a:close/>
                  </a:path>
                </a:pathLst>
              </a:custGeom>
              <a:solidFill>
                <a:srgbClr val="112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1" name="Google Shape;6311;p49"/>
              <p:cNvSpPr/>
              <p:nvPr/>
            </p:nvSpPr>
            <p:spPr>
              <a:xfrm>
                <a:off x="3823450" y="2538250"/>
                <a:ext cx="99025" cy="525725"/>
              </a:xfrm>
              <a:custGeom>
                <a:avLst/>
                <a:gdLst/>
                <a:ahLst/>
                <a:cxnLst/>
                <a:rect l="l" t="t" r="r" b="b"/>
                <a:pathLst>
                  <a:path w="3961" h="21029" extrusionOk="0">
                    <a:moveTo>
                      <a:pt x="2708" y="7369"/>
                    </a:moveTo>
                    <a:cubicBezTo>
                      <a:pt x="2607" y="8171"/>
                      <a:pt x="2131" y="14361"/>
                      <a:pt x="2206" y="15389"/>
                    </a:cubicBezTo>
                    <a:cubicBezTo>
                      <a:pt x="2257" y="16016"/>
                      <a:pt x="2557" y="16993"/>
                      <a:pt x="2758" y="17795"/>
                    </a:cubicBezTo>
                    <a:cubicBezTo>
                      <a:pt x="2858" y="18296"/>
                      <a:pt x="2933" y="18722"/>
                      <a:pt x="2858" y="18923"/>
                    </a:cubicBezTo>
                    <a:cubicBezTo>
                      <a:pt x="2683" y="19449"/>
                      <a:pt x="2683" y="21028"/>
                      <a:pt x="1830" y="20677"/>
                    </a:cubicBezTo>
                    <a:cubicBezTo>
                      <a:pt x="978" y="20326"/>
                      <a:pt x="402" y="19224"/>
                      <a:pt x="577" y="18021"/>
                    </a:cubicBezTo>
                    <a:cubicBezTo>
                      <a:pt x="753" y="16793"/>
                      <a:pt x="552" y="16216"/>
                      <a:pt x="602" y="15489"/>
                    </a:cubicBezTo>
                    <a:cubicBezTo>
                      <a:pt x="652" y="14762"/>
                      <a:pt x="151" y="10276"/>
                      <a:pt x="76" y="8672"/>
                    </a:cubicBezTo>
                    <a:cubicBezTo>
                      <a:pt x="1" y="7068"/>
                      <a:pt x="527" y="6291"/>
                      <a:pt x="577" y="5239"/>
                    </a:cubicBezTo>
                    <a:cubicBezTo>
                      <a:pt x="627" y="4161"/>
                      <a:pt x="302" y="1930"/>
                      <a:pt x="302" y="1930"/>
                    </a:cubicBezTo>
                    <a:cubicBezTo>
                      <a:pt x="302" y="1930"/>
                      <a:pt x="3961" y="1"/>
                      <a:pt x="3660" y="2331"/>
                    </a:cubicBezTo>
                    <a:cubicBezTo>
                      <a:pt x="3359" y="4662"/>
                      <a:pt x="2783" y="6567"/>
                      <a:pt x="2708" y="736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2" name="Google Shape;6312;p49"/>
              <p:cNvSpPr/>
              <p:nvPr/>
            </p:nvSpPr>
            <p:spPr>
              <a:xfrm>
                <a:off x="3783350" y="2247525"/>
                <a:ext cx="268200" cy="420450"/>
              </a:xfrm>
              <a:custGeom>
                <a:avLst/>
                <a:gdLst/>
                <a:ahLst/>
                <a:cxnLst/>
                <a:rect l="l" t="t" r="r" b="b"/>
                <a:pathLst>
                  <a:path w="10728" h="16818" extrusionOk="0">
                    <a:moveTo>
                      <a:pt x="502" y="1379"/>
                    </a:moveTo>
                    <a:cubicBezTo>
                      <a:pt x="1" y="3885"/>
                      <a:pt x="1204" y="5564"/>
                      <a:pt x="1404" y="6141"/>
                    </a:cubicBezTo>
                    <a:cubicBezTo>
                      <a:pt x="1630" y="6717"/>
                      <a:pt x="928" y="13860"/>
                      <a:pt x="928" y="13860"/>
                    </a:cubicBezTo>
                    <a:cubicBezTo>
                      <a:pt x="2858" y="16818"/>
                      <a:pt x="9625" y="14988"/>
                      <a:pt x="10728" y="13133"/>
                    </a:cubicBezTo>
                    <a:cubicBezTo>
                      <a:pt x="10577" y="8722"/>
                      <a:pt x="10201" y="1529"/>
                      <a:pt x="10226" y="752"/>
                    </a:cubicBezTo>
                    <a:cubicBezTo>
                      <a:pt x="10277" y="0"/>
                      <a:pt x="502" y="1379"/>
                      <a:pt x="502" y="137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3" name="Google Shape;6313;p49"/>
              <p:cNvSpPr/>
              <p:nvPr/>
            </p:nvSpPr>
            <p:spPr>
              <a:xfrm>
                <a:off x="3833475" y="2983125"/>
                <a:ext cx="65825" cy="80850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3234" extrusionOk="0">
                    <a:moveTo>
                      <a:pt x="2607" y="1203"/>
                    </a:moveTo>
                    <a:cubicBezTo>
                      <a:pt x="2557" y="2256"/>
                      <a:pt x="2282" y="3233"/>
                      <a:pt x="1429" y="2882"/>
                    </a:cubicBezTo>
                    <a:cubicBezTo>
                      <a:pt x="577" y="2531"/>
                      <a:pt x="1" y="1429"/>
                      <a:pt x="176" y="226"/>
                    </a:cubicBezTo>
                    <a:cubicBezTo>
                      <a:pt x="627" y="1554"/>
                      <a:pt x="2382" y="1504"/>
                      <a:pt x="2357" y="0"/>
                    </a:cubicBezTo>
                    <a:cubicBezTo>
                      <a:pt x="2457" y="501"/>
                      <a:pt x="2632" y="978"/>
                      <a:pt x="2607" y="1203"/>
                    </a:cubicBezTo>
                    <a:close/>
                  </a:path>
                </a:pathLst>
              </a:custGeom>
              <a:solidFill>
                <a:srgbClr val="112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4" name="Google Shape;6314;p49"/>
              <p:cNvSpPr/>
              <p:nvPr/>
            </p:nvSpPr>
            <p:spPr>
              <a:xfrm>
                <a:off x="3914300" y="1699275"/>
                <a:ext cx="85875" cy="174200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6968" extrusionOk="0">
                    <a:moveTo>
                      <a:pt x="1856" y="0"/>
                    </a:moveTo>
                    <a:cubicBezTo>
                      <a:pt x="3008" y="1128"/>
                      <a:pt x="3410" y="2081"/>
                      <a:pt x="3234" y="3183"/>
                    </a:cubicBezTo>
                    <a:cubicBezTo>
                      <a:pt x="3059" y="4261"/>
                      <a:pt x="2858" y="5640"/>
                      <a:pt x="3435" y="6066"/>
                    </a:cubicBezTo>
                    <a:cubicBezTo>
                      <a:pt x="2232" y="6968"/>
                      <a:pt x="1" y="5640"/>
                      <a:pt x="51" y="5389"/>
                    </a:cubicBezTo>
                    <a:cubicBezTo>
                      <a:pt x="101" y="5163"/>
                      <a:pt x="1304" y="1655"/>
                      <a:pt x="1404" y="163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5" name="Google Shape;6315;p49"/>
              <p:cNvSpPr/>
              <p:nvPr/>
            </p:nvSpPr>
            <p:spPr>
              <a:xfrm>
                <a:off x="3732600" y="1875350"/>
                <a:ext cx="318950" cy="508800"/>
              </a:xfrm>
              <a:custGeom>
                <a:avLst/>
                <a:gdLst/>
                <a:ahLst/>
                <a:cxnLst/>
                <a:rect l="l" t="t" r="r" b="b"/>
                <a:pathLst>
                  <a:path w="12758" h="20352" extrusionOk="0">
                    <a:moveTo>
                      <a:pt x="10101" y="1253"/>
                    </a:moveTo>
                    <a:cubicBezTo>
                      <a:pt x="7620" y="0"/>
                      <a:pt x="3334" y="727"/>
                      <a:pt x="1680" y="2556"/>
                    </a:cubicBezTo>
                    <a:cubicBezTo>
                      <a:pt x="1" y="4411"/>
                      <a:pt x="3510" y="7795"/>
                      <a:pt x="4086" y="9750"/>
                    </a:cubicBezTo>
                    <a:cubicBezTo>
                      <a:pt x="4687" y="11704"/>
                      <a:pt x="677" y="17193"/>
                      <a:pt x="1981" y="18872"/>
                    </a:cubicBezTo>
                    <a:cubicBezTo>
                      <a:pt x="4587" y="20351"/>
                      <a:pt x="12056" y="19323"/>
                      <a:pt x="12758" y="17118"/>
                    </a:cubicBezTo>
                    <a:cubicBezTo>
                      <a:pt x="12733" y="13860"/>
                      <a:pt x="10778" y="10978"/>
                      <a:pt x="11254" y="9624"/>
                    </a:cubicBezTo>
                    <a:cubicBezTo>
                      <a:pt x="11279" y="8747"/>
                      <a:pt x="12532" y="5890"/>
                      <a:pt x="12031" y="4787"/>
                    </a:cubicBezTo>
                    <a:cubicBezTo>
                      <a:pt x="11003" y="2556"/>
                      <a:pt x="11229" y="1930"/>
                      <a:pt x="10101" y="125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6" name="Google Shape;6316;p49"/>
              <p:cNvSpPr/>
              <p:nvPr/>
            </p:nvSpPr>
            <p:spPr>
              <a:xfrm>
                <a:off x="3846025" y="1688625"/>
                <a:ext cx="140375" cy="200525"/>
              </a:xfrm>
              <a:custGeom>
                <a:avLst/>
                <a:gdLst/>
                <a:ahLst/>
                <a:cxnLst/>
                <a:rect l="l" t="t" r="r" b="b"/>
                <a:pathLst>
                  <a:path w="5615" h="8021" extrusionOk="0">
                    <a:moveTo>
                      <a:pt x="5288" y="1930"/>
                    </a:moveTo>
                    <a:cubicBezTo>
                      <a:pt x="5288" y="1930"/>
                      <a:pt x="5614" y="3108"/>
                      <a:pt x="5489" y="4061"/>
                    </a:cubicBezTo>
                    <a:cubicBezTo>
                      <a:pt x="5364" y="4988"/>
                      <a:pt x="5288" y="6843"/>
                      <a:pt x="4461" y="7444"/>
                    </a:cubicBezTo>
                    <a:cubicBezTo>
                      <a:pt x="3634" y="8020"/>
                      <a:pt x="2456" y="7344"/>
                      <a:pt x="1654" y="6667"/>
                    </a:cubicBezTo>
                    <a:cubicBezTo>
                      <a:pt x="877" y="6015"/>
                      <a:pt x="50" y="4787"/>
                      <a:pt x="25" y="3284"/>
                    </a:cubicBezTo>
                    <a:cubicBezTo>
                      <a:pt x="0" y="1805"/>
                      <a:pt x="602" y="0"/>
                      <a:pt x="2732" y="76"/>
                    </a:cubicBezTo>
                    <a:cubicBezTo>
                      <a:pt x="4862" y="176"/>
                      <a:pt x="5288" y="1930"/>
                      <a:pt x="5288" y="193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7" name="Google Shape;6317;p49"/>
              <p:cNvSpPr/>
              <p:nvPr/>
            </p:nvSpPr>
            <p:spPr>
              <a:xfrm>
                <a:off x="3879225" y="1842750"/>
                <a:ext cx="72075" cy="127225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5089" extrusionOk="0">
                    <a:moveTo>
                      <a:pt x="301" y="1"/>
                    </a:moveTo>
                    <a:cubicBezTo>
                      <a:pt x="301" y="1"/>
                      <a:pt x="452" y="1906"/>
                      <a:pt x="26" y="2607"/>
                    </a:cubicBezTo>
                    <a:cubicBezTo>
                      <a:pt x="0" y="3084"/>
                      <a:pt x="1128" y="5089"/>
                      <a:pt x="2231" y="4738"/>
                    </a:cubicBezTo>
                    <a:cubicBezTo>
                      <a:pt x="2883" y="4537"/>
                      <a:pt x="2807" y="3610"/>
                      <a:pt x="2807" y="3610"/>
                    </a:cubicBezTo>
                    <a:cubicBezTo>
                      <a:pt x="2732" y="2908"/>
                      <a:pt x="2807" y="1229"/>
                      <a:pt x="2807" y="122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8" name="Google Shape;6318;p49"/>
              <p:cNvSpPr/>
              <p:nvPr/>
            </p:nvSpPr>
            <p:spPr>
              <a:xfrm>
                <a:off x="3804025" y="1672950"/>
                <a:ext cx="124725" cy="223100"/>
              </a:xfrm>
              <a:custGeom>
                <a:avLst/>
                <a:gdLst/>
                <a:ahLst/>
                <a:cxnLst/>
                <a:rect l="l" t="t" r="r" b="b"/>
                <a:pathLst>
                  <a:path w="4989" h="8924" extrusionOk="0">
                    <a:moveTo>
                      <a:pt x="4988" y="2607"/>
                    </a:moveTo>
                    <a:cubicBezTo>
                      <a:pt x="4562" y="4136"/>
                      <a:pt x="3209" y="4487"/>
                      <a:pt x="3209" y="4487"/>
                    </a:cubicBezTo>
                    <a:cubicBezTo>
                      <a:pt x="3008" y="6517"/>
                      <a:pt x="3485" y="7971"/>
                      <a:pt x="4136" y="8297"/>
                    </a:cubicBezTo>
                    <a:cubicBezTo>
                      <a:pt x="2357" y="8923"/>
                      <a:pt x="1329" y="8447"/>
                      <a:pt x="853" y="7495"/>
                    </a:cubicBezTo>
                    <a:cubicBezTo>
                      <a:pt x="377" y="6542"/>
                      <a:pt x="1" y="2457"/>
                      <a:pt x="1981" y="1229"/>
                    </a:cubicBezTo>
                    <a:cubicBezTo>
                      <a:pt x="3986" y="1"/>
                      <a:pt x="4988" y="2607"/>
                      <a:pt x="4988" y="260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9" name="Google Shape;6319;p49"/>
              <p:cNvSpPr/>
              <p:nvPr/>
            </p:nvSpPr>
            <p:spPr>
              <a:xfrm>
                <a:off x="3879850" y="1669825"/>
                <a:ext cx="104025" cy="90250"/>
              </a:xfrm>
              <a:custGeom>
                <a:avLst/>
                <a:gdLst/>
                <a:ahLst/>
                <a:cxnLst/>
                <a:rect l="l" t="t" r="r" b="b"/>
                <a:pathLst>
                  <a:path w="4161" h="3610" extrusionOk="0">
                    <a:moveTo>
                      <a:pt x="1955" y="2732"/>
                    </a:moveTo>
                    <a:cubicBezTo>
                      <a:pt x="2582" y="3559"/>
                      <a:pt x="3935" y="3610"/>
                      <a:pt x="4161" y="3559"/>
                    </a:cubicBezTo>
                    <a:cubicBezTo>
                      <a:pt x="4136" y="351"/>
                      <a:pt x="1028" y="0"/>
                      <a:pt x="1" y="1178"/>
                    </a:cubicBezTo>
                    <a:cubicBezTo>
                      <a:pt x="828" y="2782"/>
                      <a:pt x="1955" y="2732"/>
                      <a:pt x="1955" y="273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0" name="Google Shape;6320;p49"/>
              <p:cNvSpPr/>
              <p:nvPr/>
            </p:nvSpPr>
            <p:spPr>
              <a:xfrm>
                <a:off x="3853525" y="1943000"/>
                <a:ext cx="131625" cy="248775"/>
              </a:xfrm>
              <a:custGeom>
                <a:avLst/>
                <a:gdLst/>
                <a:ahLst/>
                <a:cxnLst/>
                <a:rect l="l" t="t" r="r" b="b"/>
                <a:pathLst>
                  <a:path w="5265" h="9951" extrusionOk="0">
                    <a:moveTo>
                      <a:pt x="602" y="6793"/>
                    </a:moveTo>
                    <a:cubicBezTo>
                      <a:pt x="728" y="6743"/>
                      <a:pt x="1" y="1003"/>
                      <a:pt x="1" y="1003"/>
                    </a:cubicBezTo>
                    <a:lnTo>
                      <a:pt x="5064" y="1"/>
                    </a:lnTo>
                    <a:lnTo>
                      <a:pt x="5264" y="8873"/>
                    </a:lnTo>
                    <a:lnTo>
                      <a:pt x="678" y="995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1" name="Google Shape;6321;p49"/>
              <p:cNvSpPr/>
              <p:nvPr/>
            </p:nvSpPr>
            <p:spPr>
              <a:xfrm>
                <a:off x="3936250" y="2018825"/>
                <a:ext cx="78975" cy="105925"/>
              </a:xfrm>
              <a:custGeom>
                <a:avLst/>
                <a:gdLst/>
                <a:ahLst/>
                <a:cxnLst/>
                <a:rect l="l" t="t" r="r" b="b"/>
                <a:pathLst>
                  <a:path w="3159" h="4237" extrusionOk="0">
                    <a:moveTo>
                      <a:pt x="0" y="2306"/>
                    </a:moveTo>
                    <a:cubicBezTo>
                      <a:pt x="0" y="2306"/>
                      <a:pt x="1604" y="727"/>
                      <a:pt x="1955" y="351"/>
                    </a:cubicBezTo>
                    <a:cubicBezTo>
                      <a:pt x="2331" y="0"/>
                      <a:pt x="2331" y="477"/>
                      <a:pt x="1855" y="1329"/>
                    </a:cubicBezTo>
                    <a:cubicBezTo>
                      <a:pt x="2582" y="1504"/>
                      <a:pt x="3058" y="2482"/>
                      <a:pt x="3108" y="2807"/>
                    </a:cubicBezTo>
                    <a:cubicBezTo>
                      <a:pt x="3158" y="3158"/>
                      <a:pt x="2231" y="4036"/>
                      <a:pt x="1955" y="4136"/>
                    </a:cubicBezTo>
                    <a:cubicBezTo>
                      <a:pt x="1704" y="4236"/>
                      <a:pt x="627" y="4136"/>
                      <a:pt x="627" y="413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2" name="Google Shape;6322;p49"/>
              <p:cNvSpPr/>
              <p:nvPr/>
            </p:nvSpPr>
            <p:spPr>
              <a:xfrm>
                <a:off x="3748275" y="1927975"/>
                <a:ext cx="223075" cy="282600"/>
              </a:xfrm>
              <a:custGeom>
                <a:avLst/>
                <a:gdLst/>
                <a:ahLst/>
                <a:cxnLst/>
                <a:rect l="l" t="t" r="r" b="b"/>
                <a:pathLst>
                  <a:path w="8923" h="11304" extrusionOk="0">
                    <a:moveTo>
                      <a:pt x="1855" y="76"/>
                    </a:moveTo>
                    <a:cubicBezTo>
                      <a:pt x="3233" y="151"/>
                      <a:pt x="3459" y="7645"/>
                      <a:pt x="3459" y="7645"/>
                    </a:cubicBezTo>
                    <a:cubicBezTo>
                      <a:pt x="3459" y="7645"/>
                      <a:pt x="7243" y="5890"/>
                      <a:pt x="7519" y="5940"/>
                    </a:cubicBezTo>
                    <a:cubicBezTo>
                      <a:pt x="8923" y="6241"/>
                      <a:pt x="8146" y="7770"/>
                      <a:pt x="8146" y="7770"/>
                    </a:cubicBezTo>
                    <a:cubicBezTo>
                      <a:pt x="5188" y="10025"/>
                      <a:pt x="3985" y="11304"/>
                      <a:pt x="2532" y="11028"/>
                    </a:cubicBezTo>
                    <a:cubicBezTo>
                      <a:pt x="1103" y="10752"/>
                      <a:pt x="0" y="5589"/>
                      <a:pt x="50" y="3259"/>
                    </a:cubicBezTo>
                    <a:cubicBezTo>
                      <a:pt x="101" y="928"/>
                      <a:pt x="978" y="0"/>
                      <a:pt x="1855" y="76"/>
                    </a:cubicBezTo>
                    <a:close/>
                  </a:path>
                </a:pathLst>
              </a:custGeom>
              <a:solidFill>
                <a:srgbClr val="EC82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3" name="Google Shape;6323;p49"/>
              <p:cNvSpPr/>
              <p:nvPr/>
            </p:nvSpPr>
            <p:spPr>
              <a:xfrm>
                <a:off x="4044000" y="1672325"/>
                <a:ext cx="1189275" cy="1189875"/>
              </a:xfrm>
              <a:custGeom>
                <a:avLst/>
                <a:gdLst/>
                <a:ahLst/>
                <a:cxnLst/>
                <a:rect l="l" t="t" r="r" b="b"/>
                <a:pathLst>
                  <a:path w="47571" h="47595" extrusionOk="0">
                    <a:moveTo>
                      <a:pt x="23786" y="1"/>
                    </a:moveTo>
                    <a:cubicBezTo>
                      <a:pt x="10653" y="1"/>
                      <a:pt x="1" y="10652"/>
                      <a:pt x="1" y="23785"/>
                    </a:cubicBezTo>
                    <a:cubicBezTo>
                      <a:pt x="1" y="26467"/>
                      <a:pt x="427" y="29049"/>
                      <a:pt x="1254" y="31455"/>
                    </a:cubicBezTo>
                    <a:cubicBezTo>
                      <a:pt x="4387" y="40703"/>
                      <a:pt x="13059" y="47369"/>
                      <a:pt x="23284" y="47570"/>
                    </a:cubicBezTo>
                    <a:cubicBezTo>
                      <a:pt x="23460" y="47595"/>
                      <a:pt x="23610" y="47595"/>
                      <a:pt x="23786" y="47595"/>
                    </a:cubicBezTo>
                    <a:cubicBezTo>
                      <a:pt x="23936" y="47595"/>
                      <a:pt x="24111" y="47570"/>
                      <a:pt x="24262" y="47570"/>
                    </a:cubicBezTo>
                    <a:cubicBezTo>
                      <a:pt x="34512" y="47369"/>
                      <a:pt x="43159" y="40703"/>
                      <a:pt x="46317" y="31455"/>
                    </a:cubicBezTo>
                    <a:cubicBezTo>
                      <a:pt x="47119" y="29049"/>
                      <a:pt x="47570" y="26467"/>
                      <a:pt x="47570" y="23785"/>
                    </a:cubicBezTo>
                    <a:cubicBezTo>
                      <a:pt x="47570" y="10652"/>
                      <a:pt x="36918" y="1"/>
                      <a:pt x="23786" y="1"/>
                    </a:cubicBezTo>
                    <a:close/>
                  </a:path>
                </a:pathLst>
              </a:custGeom>
              <a:solidFill>
                <a:srgbClr val="85CD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4" name="Google Shape;6324;p49"/>
              <p:cNvSpPr/>
              <p:nvPr/>
            </p:nvSpPr>
            <p:spPr>
              <a:xfrm>
                <a:off x="4075350" y="2252525"/>
                <a:ext cx="1126575" cy="609675"/>
              </a:xfrm>
              <a:custGeom>
                <a:avLst/>
                <a:gdLst/>
                <a:ahLst/>
                <a:cxnLst/>
                <a:rect l="l" t="t" r="r" b="b"/>
                <a:pathLst>
                  <a:path w="45063" h="24387" extrusionOk="0">
                    <a:moveTo>
                      <a:pt x="22532" y="1"/>
                    </a:moveTo>
                    <a:cubicBezTo>
                      <a:pt x="12080" y="1"/>
                      <a:pt x="3183" y="3434"/>
                      <a:pt x="0" y="8247"/>
                    </a:cubicBezTo>
                    <a:cubicBezTo>
                      <a:pt x="3133" y="17495"/>
                      <a:pt x="11805" y="24161"/>
                      <a:pt x="22030" y="24362"/>
                    </a:cubicBezTo>
                    <a:cubicBezTo>
                      <a:pt x="22206" y="24387"/>
                      <a:pt x="22356" y="24387"/>
                      <a:pt x="22532" y="24387"/>
                    </a:cubicBezTo>
                    <a:cubicBezTo>
                      <a:pt x="22682" y="24387"/>
                      <a:pt x="22857" y="24362"/>
                      <a:pt x="23008" y="24362"/>
                    </a:cubicBezTo>
                    <a:cubicBezTo>
                      <a:pt x="33258" y="24161"/>
                      <a:pt x="41905" y="17495"/>
                      <a:pt x="45063" y="8247"/>
                    </a:cubicBezTo>
                    <a:cubicBezTo>
                      <a:pt x="41855" y="3434"/>
                      <a:pt x="32983" y="1"/>
                      <a:pt x="22532" y="1"/>
                    </a:cubicBezTo>
                    <a:close/>
                  </a:path>
                </a:pathLst>
              </a:custGeom>
              <a:solidFill>
                <a:srgbClr val="8FD7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5" name="Google Shape;6325;p49"/>
              <p:cNvSpPr/>
              <p:nvPr/>
            </p:nvSpPr>
            <p:spPr>
              <a:xfrm>
                <a:off x="4025225" y="1912550"/>
                <a:ext cx="1225575" cy="354425"/>
              </a:xfrm>
              <a:custGeom>
                <a:avLst/>
                <a:gdLst/>
                <a:ahLst/>
                <a:cxnLst/>
                <a:rect l="l" t="t" r="r" b="b"/>
                <a:pathLst>
                  <a:path w="49023" h="14177" extrusionOk="0">
                    <a:moveTo>
                      <a:pt x="24394" y="0"/>
                    </a:moveTo>
                    <a:cubicBezTo>
                      <a:pt x="18153" y="0"/>
                      <a:pt x="11926" y="1366"/>
                      <a:pt x="7193" y="4101"/>
                    </a:cubicBezTo>
                    <a:cubicBezTo>
                      <a:pt x="2531" y="6783"/>
                      <a:pt x="0" y="10367"/>
                      <a:pt x="50" y="14176"/>
                    </a:cubicBezTo>
                    <a:lnTo>
                      <a:pt x="301" y="14176"/>
                    </a:lnTo>
                    <a:cubicBezTo>
                      <a:pt x="251" y="10467"/>
                      <a:pt x="2757" y="6958"/>
                      <a:pt x="7318" y="4327"/>
                    </a:cubicBezTo>
                    <a:cubicBezTo>
                      <a:pt x="12014" y="1604"/>
                      <a:pt x="18197" y="244"/>
                      <a:pt x="24391" y="244"/>
                    </a:cubicBezTo>
                    <a:cubicBezTo>
                      <a:pt x="30628" y="244"/>
                      <a:pt x="36876" y="1623"/>
                      <a:pt x="41629" y="4377"/>
                    </a:cubicBezTo>
                    <a:cubicBezTo>
                      <a:pt x="46191" y="7008"/>
                      <a:pt x="48722" y="10492"/>
                      <a:pt x="48772" y="14176"/>
                    </a:cubicBezTo>
                    <a:lnTo>
                      <a:pt x="49023" y="14176"/>
                    </a:lnTo>
                    <a:cubicBezTo>
                      <a:pt x="48973" y="10392"/>
                      <a:pt x="46391" y="6833"/>
                      <a:pt x="41780" y="4151"/>
                    </a:cubicBezTo>
                    <a:cubicBezTo>
                      <a:pt x="36976" y="1385"/>
                      <a:pt x="30678" y="0"/>
                      <a:pt x="24394" y="0"/>
                    </a:cubicBezTo>
                    <a:close/>
                  </a:path>
                </a:pathLst>
              </a:custGeom>
              <a:solidFill>
                <a:srgbClr val="BEE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6" name="Google Shape;6326;p49"/>
              <p:cNvSpPr/>
              <p:nvPr/>
            </p:nvSpPr>
            <p:spPr>
              <a:xfrm>
                <a:off x="4336000" y="1735000"/>
                <a:ext cx="733725" cy="1085850"/>
              </a:xfrm>
              <a:custGeom>
                <a:avLst/>
                <a:gdLst/>
                <a:ahLst/>
                <a:cxnLst/>
                <a:rect l="l" t="t" r="r" b="b"/>
                <a:pathLst>
                  <a:path w="29349" h="43434" extrusionOk="0">
                    <a:moveTo>
                      <a:pt x="23735" y="0"/>
                    </a:moveTo>
                    <a:lnTo>
                      <a:pt x="23634" y="226"/>
                    </a:lnTo>
                    <a:cubicBezTo>
                      <a:pt x="27118" y="1880"/>
                      <a:pt x="29098" y="5965"/>
                      <a:pt x="29098" y="11404"/>
                    </a:cubicBezTo>
                    <a:cubicBezTo>
                      <a:pt x="29098" y="22181"/>
                      <a:pt x="21454" y="35389"/>
                      <a:pt x="12030" y="40827"/>
                    </a:cubicBezTo>
                    <a:cubicBezTo>
                      <a:pt x="9346" y="42387"/>
                      <a:pt x="6751" y="43175"/>
                      <a:pt x="4418" y="43175"/>
                    </a:cubicBezTo>
                    <a:cubicBezTo>
                      <a:pt x="2852" y="43175"/>
                      <a:pt x="1404" y="42820"/>
                      <a:pt x="126" y="42106"/>
                    </a:cubicBezTo>
                    <a:lnTo>
                      <a:pt x="0" y="42331"/>
                    </a:lnTo>
                    <a:cubicBezTo>
                      <a:pt x="1303" y="43058"/>
                      <a:pt x="2807" y="43434"/>
                      <a:pt x="4411" y="43434"/>
                    </a:cubicBezTo>
                    <a:cubicBezTo>
                      <a:pt x="6792" y="43434"/>
                      <a:pt x="9424" y="42632"/>
                      <a:pt x="12156" y="41053"/>
                    </a:cubicBezTo>
                    <a:cubicBezTo>
                      <a:pt x="21654" y="35564"/>
                      <a:pt x="29349" y="22281"/>
                      <a:pt x="29349" y="11404"/>
                    </a:cubicBezTo>
                    <a:cubicBezTo>
                      <a:pt x="29349" y="5865"/>
                      <a:pt x="27319" y="1704"/>
                      <a:pt x="23735" y="0"/>
                    </a:cubicBezTo>
                    <a:close/>
                  </a:path>
                </a:pathLst>
              </a:custGeom>
              <a:solidFill>
                <a:srgbClr val="BEE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7" name="Google Shape;6327;p49"/>
              <p:cNvSpPr/>
              <p:nvPr/>
            </p:nvSpPr>
            <p:spPr>
              <a:xfrm>
                <a:off x="4206925" y="1735000"/>
                <a:ext cx="734350" cy="1085850"/>
              </a:xfrm>
              <a:custGeom>
                <a:avLst/>
                <a:gdLst/>
                <a:ahLst/>
                <a:cxnLst/>
                <a:rect l="l" t="t" r="r" b="b"/>
                <a:pathLst>
                  <a:path w="29374" h="43434" extrusionOk="0">
                    <a:moveTo>
                      <a:pt x="5614" y="0"/>
                    </a:moveTo>
                    <a:cubicBezTo>
                      <a:pt x="2055" y="1704"/>
                      <a:pt x="0" y="5865"/>
                      <a:pt x="0" y="11404"/>
                    </a:cubicBezTo>
                    <a:cubicBezTo>
                      <a:pt x="0" y="22281"/>
                      <a:pt x="7720" y="35564"/>
                      <a:pt x="17193" y="41053"/>
                    </a:cubicBezTo>
                    <a:cubicBezTo>
                      <a:pt x="19925" y="42632"/>
                      <a:pt x="22582" y="43434"/>
                      <a:pt x="24963" y="43434"/>
                    </a:cubicBezTo>
                    <a:cubicBezTo>
                      <a:pt x="26567" y="43434"/>
                      <a:pt x="28046" y="43058"/>
                      <a:pt x="29374" y="42331"/>
                    </a:cubicBezTo>
                    <a:lnTo>
                      <a:pt x="29249" y="42106"/>
                    </a:lnTo>
                    <a:cubicBezTo>
                      <a:pt x="27970" y="42820"/>
                      <a:pt x="26522" y="43175"/>
                      <a:pt x="24955" y="43175"/>
                    </a:cubicBezTo>
                    <a:cubicBezTo>
                      <a:pt x="22619" y="43175"/>
                      <a:pt x="20018" y="42387"/>
                      <a:pt x="17319" y="40827"/>
                    </a:cubicBezTo>
                    <a:cubicBezTo>
                      <a:pt x="7920" y="35389"/>
                      <a:pt x="251" y="22181"/>
                      <a:pt x="251" y="11404"/>
                    </a:cubicBezTo>
                    <a:cubicBezTo>
                      <a:pt x="251" y="5965"/>
                      <a:pt x="2256" y="1880"/>
                      <a:pt x="5740" y="226"/>
                    </a:cubicBezTo>
                    <a:lnTo>
                      <a:pt x="5614" y="0"/>
                    </a:lnTo>
                    <a:close/>
                  </a:path>
                </a:pathLst>
              </a:custGeom>
              <a:solidFill>
                <a:srgbClr val="BEE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8" name="Google Shape;6328;p49"/>
              <p:cNvSpPr/>
              <p:nvPr/>
            </p:nvSpPr>
            <p:spPr>
              <a:xfrm>
                <a:off x="4028350" y="2266950"/>
                <a:ext cx="1220575" cy="495000"/>
              </a:xfrm>
              <a:custGeom>
                <a:avLst/>
                <a:gdLst/>
                <a:ahLst/>
                <a:cxnLst/>
                <a:rect l="l" t="t" r="r" b="b"/>
                <a:pathLst>
                  <a:path w="48823" h="19800" extrusionOk="0">
                    <a:moveTo>
                      <a:pt x="0" y="0"/>
                    </a:moveTo>
                    <a:cubicBezTo>
                      <a:pt x="0" y="10903"/>
                      <a:pt x="10953" y="19800"/>
                      <a:pt x="24412" y="19800"/>
                    </a:cubicBezTo>
                    <a:cubicBezTo>
                      <a:pt x="37870" y="19800"/>
                      <a:pt x="48823" y="10903"/>
                      <a:pt x="48823" y="0"/>
                    </a:cubicBezTo>
                    <a:lnTo>
                      <a:pt x="48572" y="0"/>
                    </a:lnTo>
                    <a:cubicBezTo>
                      <a:pt x="48572" y="10777"/>
                      <a:pt x="37720" y="19524"/>
                      <a:pt x="24412" y="19524"/>
                    </a:cubicBezTo>
                    <a:cubicBezTo>
                      <a:pt x="11078" y="19524"/>
                      <a:pt x="251" y="10777"/>
                      <a:pt x="251" y="0"/>
                    </a:cubicBezTo>
                    <a:close/>
                  </a:path>
                </a:pathLst>
              </a:custGeom>
              <a:solidFill>
                <a:srgbClr val="BEE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9" name="Google Shape;6329;p49"/>
              <p:cNvSpPr/>
              <p:nvPr/>
            </p:nvSpPr>
            <p:spPr>
              <a:xfrm>
                <a:off x="4089125" y="1721325"/>
                <a:ext cx="498150" cy="1116450"/>
              </a:xfrm>
              <a:custGeom>
                <a:avLst/>
                <a:gdLst/>
                <a:ahLst/>
                <a:cxnLst/>
                <a:rect l="l" t="t" r="r" b="b"/>
                <a:pathLst>
                  <a:path w="19926" h="44658" extrusionOk="0">
                    <a:moveTo>
                      <a:pt x="15846" y="5456"/>
                    </a:moveTo>
                    <a:cubicBezTo>
                      <a:pt x="15846" y="5456"/>
                      <a:pt x="15844" y="5457"/>
                      <a:pt x="15840" y="5459"/>
                    </a:cubicBezTo>
                    <a:cubicBezTo>
                      <a:pt x="15836" y="5460"/>
                      <a:pt x="15833" y="5462"/>
                      <a:pt x="15828" y="5465"/>
                    </a:cubicBezTo>
                    <a:lnTo>
                      <a:pt x="15828" y="5465"/>
                    </a:lnTo>
                    <a:cubicBezTo>
                      <a:pt x="15840" y="5460"/>
                      <a:pt x="15846" y="5456"/>
                      <a:pt x="15846" y="5456"/>
                    </a:cubicBezTo>
                    <a:close/>
                    <a:moveTo>
                      <a:pt x="15578" y="0"/>
                    </a:moveTo>
                    <a:cubicBezTo>
                      <a:pt x="15496" y="0"/>
                      <a:pt x="15392" y="21"/>
                      <a:pt x="15264" y="71"/>
                    </a:cubicBezTo>
                    <a:cubicBezTo>
                      <a:pt x="14662" y="321"/>
                      <a:pt x="12707" y="873"/>
                      <a:pt x="12607" y="1224"/>
                    </a:cubicBezTo>
                    <a:cubicBezTo>
                      <a:pt x="12507" y="1575"/>
                      <a:pt x="12858" y="1600"/>
                      <a:pt x="11655" y="2402"/>
                    </a:cubicBezTo>
                    <a:cubicBezTo>
                      <a:pt x="10427" y="3204"/>
                      <a:pt x="9399" y="4306"/>
                      <a:pt x="8823" y="4657"/>
                    </a:cubicBezTo>
                    <a:cubicBezTo>
                      <a:pt x="8271" y="5008"/>
                      <a:pt x="8346" y="5384"/>
                      <a:pt x="7870" y="5585"/>
                    </a:cubicBezTo>
                    <a:cubicBezTo>
                      <a:pt x="7369" y="5810"/>
                      <a:pt x="7269" y="5660"/>
                      <a:pt x="6868" y="6186"/>
                    </a:cubicBezTo>
                    <a:cubicBezTo>
                      <a:pt x="6442" y="6712"/>
                      <a:pt x="4813" y="7840"/>
                      <a:pt x="4487" y="8342"/>
                    </a:cubicBezTo>
                    <a:cubicBezTo>
                      <a:pt x="4186" y="8818"/>
                      <a:pt x="2532" y="10823"/>
                      <a:pt x="1554" y="13530"/>
                    </a:cubicBezTo>
                    <a:cubicBezTo>
                      <a:pt x="577" y="16236"/>
                      <a:pt x="26" y="18818"/>
                      <a:pt x="51" y="19444"/>
                    </a:cubicBezTo>
                    <a:cubicBezTo>
                      <a:pt x="101" y="20046"/>
                      <a:pt x="0" y="22377"/>
                      <a:pt x="276" y="22803"/>
                    </a:cubicBezTo>
                    <a:cubicBezTo>
                      <a:pt x="552" y="23204"/>
                      <a:pt x="777" y="23880"/>
                      <a:pt x="853" y="24557"/>
                    </a:cubicBezTo>
                    <a:cubicBezTo>
                      <a:pt x="928" y="25259"/>
                      <a:pt x="1479" y="25635"/>
                      <a:pt x="1655" y="26061"/>
                    </a:cubicBezTo>
                    <a:cubicBezTo>
                      <a:pt x="1830" y="26462"/>
                      <a:pt x="1730" y="27414"/>
                      <a:pt x="1755" y="27690"/>
                    </a:cubicBezTo>
                    <a:cubicBezTo>
                      <a:pt x="1805" y="27966"/>
                      <a:pt x="2632" y="29495"/>
                      <a:pt x="2707" y="29745"/>
                    </a:cubicBezTo>
                    <a:cubicBezTo>
                      <a:pt x="2717" y="29787"/>
                      <a:pt x="2729" y="29803"/>
                      <a:pt x="2745" y="29803"/>
                    </a:cubicBezTo>
                    <a:cubicBezTo>
                      <a:pt x="2793" y="29803"/>
                      <a:pt x="2867" y="29650"/>
                      <a:pt x="2943" y="29650"/>
                    </a:cubicBezTo>
                    <a:cubicBezTo>
                      <a:pt x="2973" y="29650"/>
                      <a:pt x="3004" y="29675"/>
                      <a:pt x="3033" y="29745"/>
                    </a:cubicBezTo>
                    <a:cubicBezTo>
                      <a:pt x="3183" y="30021"/>
                      <a:pt x="3484" y="30698"/>
                      <a:pt x="3484" y="31424"/>
                    </a:cubicBezTo>
                    <a:cubicBezTo>
                      <a:pt x="3484" y="32151"/>
                      <a:pt x="2557" y="32201"/>
                      <a:pt x="2808" y="32853"/>
                    </a:cubicBezTo>
                    <a:cubicBezTo>
                      <a:pt x="3033" y="33505"/>
                      <a:pt x="5364" y="37364"/>
                      <a:pt x="6341" y="38743"/>
                    </a:cubicBezTo>
                    <a:cubicBezTo>
                      <a:pt x="7319" y="40146"/>
                      <a:pt x="9875" y="42402"/>
                      <a:pt x="10627" y="42853"/>
                    </a:cubicBezTo>
                    <a:lnTo>
                      <a:pt x="14587" y="44658"/>
                    </a:lnTo>
                    <a:cubicBezTo>
                      <a:pt x="14917" y="44587"/>
                      <a:pt x="14604" y="44050"/>
                      <a:pt x="15088" y="44050"/>
                    </a:cubicBezTo>
                    <a:cubicBezTo>
                      <a:pt x="15119" y="44050"/>
                      <a:pt x="15152" y="44052"/>
                      <a:pt x="15189" y="44056"/>
                    </a:cubicBezTo>
                    <a:cubicBezTo>
                      <a:pt x="15626" y="44109"/>
                      <a:pt x="16503" y="44356"/>
                      <a:pt x="17197" y="44356"/>
                    </a:cubicBezTo>
                    <a:cubicBezTo>
                      <a:pt x="17498" y="44356"/>
                      <a:pt x="17764" y="44310"/>
                      <a:pt x="17945" y="44181"/>
                    </a:cubicBezTo>
                    <a:cubicBezTo>
                      <a:pt x="18572" y="43780"/>
                      <a:pt x="17544" y="43304"/>
                      <a:pt x="18271" y="43079"/>
                    </a:cubicBezTo>
                    <a:cubicBezTo>
                      <a:pt x="18998" y="42878"/>
                      <a:pt x="19675" y="42502"/>
                      <a:pt x="19800" y="42051"/>
                    </a:cubicBezTo>
                    <a:cubicBezTo>
                      <a:pt x="19900" y="41600"/>
                      <a:pt x="19925" y="41274"/>
                      <a:pt x="19374" y="41174"/>
                    </a:cubicBezTo>
                    <a:cubicBezTo>
                      <a:pt x="18823" y="41074"/>
                      <a:pt x="18271" y="40497"/>
                      <a:pt x="17795" y="40347"/>
                    </a:cubicBezTo>
                    <a:cubicBezTo>
                      <a:pt x="17294" y="40196"/>
                      <a:pt x="16442" y="40272"/>
                      <a:pt x="15915" y="39971"/>
                    </a:cubicBezTo>
                    <a:cubicBezTo>
                      <a:pt x="15389" y="39645"/>
                      <a:pt x="14136" y="38617"/>
                      <a:pt x="13660" y="38567"/>
                    </a:cubicBezTo>
                    <a:cubicBezTo>
                      <a:pt x="13158" y="38542"/>
                      <a:pt x="12131" y="38567"/>
                      <a:pt x="12657" y="38417"/>
                    </a:cubicBezTo>
                    <a:cubicBezTo>
                      <a:pt x="13158" y="38241"/>
                      <a:pt x="13559" y="38267"/>
                      <a:pt x="13309" y="38016"/>
                    </a:cubicBezTo>
                    <a:cubicBezTo>
                      <a:pt x="13058" y="37790"/>
                      <a:pt x="12482" y="36637"/>
                      <a:pt x="12056" y="36312"/>
                    </a:cubicBezTo>
                    <a:cubicBezTo>
                      <a:pt x="11655" y="36011"/>
                      <a:pt x="10502" y="35735"/>
                      <a:pt x="9975" y="35084"/>
                    </a:cubicBezTo>
                    <a:cubicBezTo>
                      <a:pt x="9449" y="34407"/>
                      <a:pt x="8772" y="32928"/>
                      <a:pt x="8772" y="32928"/>
                    </a:cubicBezTo>
                    <a:cubicBezTo>
                      <a:pt x="8772" y="32928"/>
                      <a:pt x="7269" y="32502"/>
                      <a:pt x="6742" y="31850"/>
                    </a:cubicBezTo>
                    <a:cubicBezTo>
                      <a:pt x="6241" y="31199"/>
                      <a:pt x="5715" y="30522"/>
                      <a:pt x="5389" y="30472"/>
                    </a:cubicBezTo>
                    <a:cubicBezTo>
                      <a:pt x="5088" y="30397"/>
                      <a:pt x="4813" y="30146"/>
                      <a:pt x="4612" y="30121"/>
                    </a:cubicBezTo>
                    <a:cubicBezTo>
                      <a:pt x="4597" y="30118"/>
                      <a:pt x="4583" y="30116"/>
                      <a:pt x="4569" y="30116"/>
                    </a:cubicBezTo>
                    <a:cubicBezTo>
                      <a:pt x="4369" y="30116"/>
                      <a:pt x="4245" y="30432"/>
                      <a:pt x="4011" y="30572"/>
                    </a:cubicBezTo>
                    <a:cubicBezTo>
                      <a:pt x="3987" y="30584"/>
                      <a:pt x="3963" y="30590"/>
                      <a:pt x="3940" y="30590"/>
                    </a:cubicBezTo>
                    <a:cubicBezTo>
                      <a:pt x="3718" y="30590"/>
                      <a:pt x="3520" y="30078"/>
                      <a:pt x="3384" y="29670"/>
                    </a:cubicBezTo>
                    <a:cubicBezTo>
                      <a:pt x="3259" y="29219"/>
                      <a:pt x="2757" y="29394"/>
                      <a:pt x="2557" y="28993"/>
                    </a:cubicBezTo>
                    <a:cubicBezTo>
                      <a:pt x="2356" y="28617"/>
                      <a:pt x="2131" y="27865"/>
                      <a:pt x="2181" y="27615"/>
                    </a:cubicBezTo>
                    <a:cubicBezTo>
                      <a:pt x="2206" y="27364"/>
                      <a:pt x="2582" y="26587"/>
                      <a:pt x="2482" y="26186"/>
                    </a:cubicBezTo>
                    <a:cubicBezTo>
                      <a:pt x="2381" y="25810"/>
                      <a:pt x="1805" y="25409"/>
                      <a:pt x="1630" y="25008"/>
                    </a:cubicBezTo>
                    <a:cubicBezTo>
                      <a:pt x="1454" y="24632"/>
                      <a:pt x="1855" y="23931"/>
                      <a:pt x="2106" y="23605"/>
                    </a:cubicBezTo>
                    <a:cubicBezTo>
                      <a:pt x="2356" y="23254"/>
                      <a:pt x="2632" y="23179"/>
                      <a:pt x="2281" y="22878"/>
                    </a:cubicBezTo>
                    <a:cubicBezTo>
                      <a:pt x="2103" y="22712"/>
                      <a:pt x="1904" y="22624"/>
                      <a:pt x="1763" y="22624"/>
                    </a:cubicBezTo>
                    <a:cubicBezTo>
                      <a:pt x="1626" y="22624"/>
                      <a:pt x="1543" y="22706"/>
                      <a:pt x="1579" y="22878"/>
                    </a:cubicBezTo>
                    <a:cubicBezTo>
                      <a:pt x="1614" y="23028"/>
                      <a:pt x="1553" y="23131"/>
                      <a:pt x="1449" y="23131"/>
                    </a:cubicBezTo>
                    <a:cubicBezTo>
                      <a:pt x="1329" y="23131"/>
                      <a:pt x="1151" y="22992"/>
                      <a:pt x="1003" y="22627"/>
                    </a:cubicBezTo>
                    <a:cubicBezTo>
                      <a:pt x="727" y="21926"/>
                      <a:pt x="602" y="20296"/>
                      <a:pt x="1178" y="19670"/>
                    </a:cubicBezTo>
                    <a:cubicBezTo>
                      <a:pt x="1684" y="19095"/>
                      <a:pt x="1431" y="18373"/>
                      <a:pt x="1869" y="18373"/>
                    </a:cubicBezTo>
                    <a:cubicBezTo>
                      <a:pt x="1908" y="18373"/>
                      <a:pt x="1953" y="18379"/>
                      <a:pt x="2006" y="18392"/>
                    </a:cubicBezTo>
                    <a:cubicBezTo>
                      <a:pt x="2632" y="18542"/>
                      <a:pt x="2757" y="19018"/>
                      <a:pt x="2908" y="19494"/>
                    </a:cubicBezTo>
                    <a:cubicBezTo>
                      <a:pt x="2970" y="19745"/>
                      <a:pt x="3071" y="19895"/>
                      <a:pt x="3152" y="19895"/>
                    </a:cubicBezTo>
                    <a:cubicBezTo>
                      <a:pt x="3234" y="19895"/>
                      <a:pt x="3296" y="19745"/>
                      <a:pt x="3284" y="19394"/>
                    </a:cubicBezTo>
                    <a:lnTo>
                      <a:pt x="3284" y="19394"/>
                    </a:lnTo>
                    <a:cubicBezTo>
                      <a:pt x="3935" y="20196"/>
                      <a:pt x="3910" y="20647"/>
                      <a:pt x="4011" y="20748"/>
                    </a:cubicBezTo>
                    <a:cubicBezTo>
                      <a:pt x="4111" y="20848"/>
                      <a:pt x="4261" y="20848"/>
                      <a:pt x="4261" y="21073"/>
                    </a:cubicBezTo>
                    <a:cubicBezTo>
                      <a:pt x="4261" y="21274"/>
                      <a:pt x="4086" y="22176"/>
                      <a:pt x="4111" y="22652"/>
                    </a:cubicBezTo>
                    <a:cubicBezTo>
                      <a:pt x="4157" y="23117"/>
                      <a:pt x="4118" y="23538"/>
                      <a:pt x="4291" y="23538"/>
                    </a:cubicBezTo>
                    <a:cubicBezTo>
                      <a:pt x="4305" y="23538"/>
                      <a:pt x="4320" y="23535"/>
                      <a:pt x="4336" y="23530"/>
                    </a:cubicBezTo>
                    <a:cubicBezTo>
                      <a:pt x="4537" y="23454"/>
                      <a:pt x="4712" y="22527"/>
                      <a:pt x="4712" y="21926"/>
                    </a:cubicBezTo>
                    <a:cubicBezTo>
                      <a:pt x="4712" y="21349"/>
                      <a:pt x="4838" y="20723"/>
                      <a:pt x="5163" y="20672"/>
                    </a:cubicBezTo>
                    <a:cubicBezTo>
                      <a:pt x="5433" y="20650"/>
                      <a:pt x="5723" y="20386"/>
                      <a:pt x="6051" y="20386"/>
                    </a:cubicBezTo>
                    <a:cubicBezTo>
                      <a:pt x="6089" y="20386"/>
                      <a:pt x="6127" y="20389"/>
                      <a:pt x="6166" y="20397"/>
                    </a:cubicBezTo>
                    <a:cubicBezTo>
                      <a:pt x="6218" y="20407"/>
                      <a:pt x="6273" y="20412"/>
                      <a:pt x="6330" y="20412"/>
                    </a:cubicBezTo>
                    <a:cubicBezTo>
                      <a:pt x="6680" y="20412"/>
                      <a:pt x="7082" y="20216"/>
                      <a:pt x="7168" y="19870"/>
                    </a:cubicBezTo>
                    <a:cubicBezTo>
                      <a:pt x="7269" y="19494"/>
                      <a:pt x="8497" y="18367"/>
                      <a:pt x="8823" y="18367"/>
                    </a:cubicBezTo>
                    <a:cubicBezTo>
                      <a:pt x="9156" y="18390"/>
                      <a:pt x="9467" y="18821"/>
                      <a:pt x="9755" y="18821"/>
                    </a:cubicBezTo>
                    <a:cubicBezTo>
                      <a:pt x="9770" y="18821"/>
                      <a:pt x="9785" y="18820"/>
                      <a:pt x="9800" y="18818"/>
                    </a:cubicBezTo>
                    <a:cubicBezTo>
                      <a:pt x="10126" y="18743"/>
                      <a:pt x="9750" y="17941"/>
                      <a:pt x="10326" y="17865"/>
                    </a:cubicBezTo>
                    <a:cubicBezTo>
                      <a:pt x="10661" y="17820"/>
                      <a:pt x="10996" y="17746"/>
                      <a:pt x="11230" y="17746"/>
                    </a:cubicBezTo>
                    <a:cubicBezTo>
                      <a:pt x="11381" y="17746"/>
                      <a:pt x="11490" y="17777"/>
                      <a:pt x="11529" y="17865"/>
                    </a:cubicBezTo>
                    <a:cubicBezTo>
                      <a:pt x="11655" y="18116"/>
                      <a:pt x="10853" y="18241"/>
                      <a:pt x="11078" y="18417"/>
                    </a:cubicBezTo>
                    <a:cubicBezTo>
                      <a:pt x="11135" y="18457"/>
                      <a:pt x="11203" y="18472"/>
                      <a:pt x="11277" y="18472"/>
                    </a:cubicBezTo>
                    <a:cubicBezTo>
                      <a:pt x="11515" y="18472"/>
                      <a:pt x="11820" y="18315"/>
                      <a:pt x="12066" y="18315"/>
                    </a:cubicBezTo>
                    <a:cubicBezTo>
                      <a:pt x="12079" y="18315"/>
                      <a:pt x="12093" y="18316"/>
                      <a:pt x="12106" y="18317"/>
                    </a:cubicBezTo>
                    <a:cubicBezTo>
                      <a:pt x="12293" y="18348"/>
                      <a:pt x="12705" y="18467"/>
                      <a:pt x="12995" y="18467"/>
                    </a:cubicBezTo>
                    <a:cubicBezTo>
                      <a:pt x="13169" y="18467"/>
                      <a:pt x="13299" y="18423"/>
                      <a:pt x="13309" y="18291"/>
                    </a:cubicBezTo>
                    <a:cubicBezTo>
                      <a:pt x="13329" y="18009"/>
                      <a:pt x="13382" y="17677"/>
                      <a:pt x="13257" y="17677"/>
                    </a:cubicBezTo>
                    <a:cubicBezTo>
                      <a:pt x="13227" y="17677"/>
                      <a:pt x="13187" y="17696"/>
                      <a:pt x="13133" y="17740"/>
                    </a:cubicBezTo>
                    <a:cubicBezTo>
                      <a:pt x="12933" y="17904"/>
                      <a:pt x="12891" y="18121"/>
                      <a:pt x="12807" y="18121"/>
                    </a:cubicBezTo>
                    <a:cubicBezTo>
                      <a:pt x="12775" y="18121"/>
                      <a:pt x="12737" y="18091"/>
                      <a:pt x="12682" y="18016"/>
                    </a:cubicBezTo>
                    <a:cubicBezTo>
                      <a:pt x="12482" y="17740"/>
                      <a:pt x="12231" y="17690"/>
                      <a:pt x="12306" y="17264"/>
                    </a:cubicBezTo>
                    <a:cubicBezTo>
                      <a:pt x="12382" y="16863"/>
                      <a:pt x="12883" y="16437"/>
                      <a:pt x="12757" y="16337"/>
                    </a:cubicBezTo>
                    <a:cubicBezTo>
                      <a:pt x="12607" y="16236"/>
                      <a:pt x="11855" y="16211"/>
                      <a:pt x="11755" y="16061"/>
                    </a:cubicBezTo>
                    <a:cubicBezTo>
                      <a:pt x="11669" y="15954"/>
                      <a:pt x="11949" y="15628"/>
                      <a:pt x="12406" y="15628"/>
                    </a:cubicBezTo>
                    <a:cubicBezTo>
                      <a:pt x="12485" y="15628"/>
                      <a:pt x="12569" y="15638"/>
                      <a:pt x="12657" y="15660"/>
                    </a:cubicBezTo>
                    <a:cubicBezTo>
                      <a:pt x="13206" y="15779"/>
                      <a:pt x="13551" y="16240"/>
                      <a:pt x="13907" y="16240"/>
                    </a:cubicBezTo>
                    <a:cubicBezTo>
                      <a:pt x="13925" y="16240"/>
                      <a:pt x="13943" y="16239"/>
                      <a:pt x="13960" y="16236"/>
                    </a:cubicBezTo>
                    <a:cubicBezTo>
                      <a:pt x="14260" y="16218"/>
                      <a:pt x="14644" y="15905"/>
                      <a:pt x="14818" y="15905"/>
                    </a:cubicBezTo>
                    <a:cubicBezTo>
                      <a:pt x="14878" y="15905"/>
                      <a:pt x="14913" y="15941"/>
                      <a:pt x="14913" y="16036"/>
                    </a:cubicBezTo>
                    <a:cubicBezTo>
                      <a:pt x="14913" y="16412"/>
                      <a:pt x="14211" y="16963"/>
                      <a:pt x="14111" y="17264"/>
                    </a:cubicBezTo>
                    <a:cubicBezTo>
                      <a:pt x="14011" y="17590"/>
                      <a:pt x="14186" y="17765"/>
                      <a:pt x="14662" y="17916"/>
                    </a:cubicBezTo>
                    <a:cubicBezTo>
                      <a:pt x="15077" y="18025"/>
                      <a:pt x="15112" y="18420"/>
                      <a:pt x="15296" y="18420"/>
                    </a:cubicBezTo>
                    <a:cubicBezTo>
                      <a:pt x="15323" y="18420"/>
                      <a:pt x="15354" y="18411"/>
                      <a:pt x="15389" y="18392"/>
                    </a:cubicBezTo>
                    <a:cubicBezTo>
                      <a:pt x="15665" y="18241"/>
                      <a:pt x="15840" y="17214"/>
                      <a:pt x="15539" y="17038"/>
                    </a:cubicBezTo>
                    <a:cubicBezTo>
                      <a:pt x="15494" y="17014"/>
                      <a:pt x="15448" y="17005"/>
                      <a:pt x="15402" y="17005"/>
                    </a:cubicBezTo>
                    <a:cubicBezTo>
                      <a:pt x="15252" y="17005"/>
                      <a:pt x="15111" y="17107"/>
                      <a:pt x="15045" y="17107"/>
                    </a:cubicBezTo>
                    <a:cubicBezTo>
                      <a:pt x="14988" y="17107"/>
                      <a:pt x="14988" y="17029"/>
                      <a:pt x="15088" y="16738"/>
                    </a:cubicBezTo>
                    <a:cubicBezTo>
                      <a:pt x="15314" y="15986"/>
                      <a:pt x="15840" y="15885"/>
                      <a:pt x="15640" y="15234"/>
                    </a:cubicBezTo>
                    <a:cubicBezTo>
                      <a:pt x="15414" y="14582"/>
                      <a:pt x="15013" y="13805"/>
                      <a:pt x="15013" y="13530"/>
                    </a:cubicBezTo>
                    <a:cubicBezTo>
                      <a:pt x="15013" y="13254"/>
                      <a:pt x="15314" y="11800"/>
                      <a:pt x="15314" y="11800"/>
                    </a:cubicBezTo>
                    <a:lnTo>
                      <a:pt x="15314" y="11800"/>
                    </a:lnTo>
                    <a:cubicBezTo>
                      <a:pt x="15314" y="11800"/>
                      <a:pt x="14938" y="12239"/>
                      <a:pt x="14643" y="12239"/>
                    </a:cubicBezTo>
                    <a:cubicBezTo>
                      <a:pt x="14615" y="12239"/>
                      <a:pt x="14588" y="12235"/>
                      <a:pt x="14562" y="12226"/>
                    </a:cubicBezTo>
                    <a:cubicBezTo>
                      <a:pt x="14236" y="12101"/>
                      <a:pt x="14036" y="11900"/>
                      <a:pt x="14211" y="11675"/>
                    </a:cubicBezTo>
                    <a:cubicBezTo>
                      <a:pt x="14387" y="11424"/>
                      <a:pt x="14813" y="10998"/>
                      <a:pt x="14687" y="10973"/>
                    </a:cubicBezTo>
                    <a:cubicBezTo>
                      <a:pt x="14587" y="10923"/>
                      <a:pt x="14462" y="10798"/>
                      <a:pt x="14462" y="10597"/>
                    </a:cubicBezTo>
                    <a:cubicBezTo>
                      <a:pt x="14462" y="10372"/>
                      <a:pt x="14236" y="10146"/>
                      <a:pt x="14136" y="9996"/>
                    </a:cubicBezTo>
                    <a:cubicBezTo>
                      <a:pt x="14045" y="9883"/>
                      <a:pt x="14037" y="9688"/>
                      <a:pt x="13907" y="9688"/>
                    </a:cubicBezTo>
                    <a:cubicBezTo>
                      <a:pt x="13893" y="9688"/>
                      <a:pt x="13877" y="9690"/>
                      <a:pt x="13860" y="9695"/>
                    </a:cubicBezTo>
                    <a:cubicBezTo>
                      <a:pt x="13685" y="9720"/>
                      <a:pt x="13409" y="10171"/>
                      <a:pt x="13309" y="10447"/>
                    </a:cubicBezTo>
                    <a:cubicBezTo>
                      <a:pt x="13209" y="10723"/>
                      <a:pt x="12607" y="10798"/>
                      <a:pt x="12607" y="11048"/>
                    </a:cubicBezTo>
                    <a:cubicBezTo>
                      <a:pt x="12607" y="11274"/>
                      <a:pt x="12682" y="11976"/>
                      <a:pt x="12106" y="12076"/>
                    </a:cubicBezTo>
                    <a:cubicBezTo>
                      <a:pt x="11504" y="12176"/>
                      <a:pt x="11204" y="12076"/>
                      <a:pt x="11078" y="12251"/>
                    </a:cubicBezTo>
                    <a:cubicBezTo>
                      <a:pt x="10980" y="12423"/>
                      <a:pt x="10572" y="13406"/>
                      <a:pt x="10343" y="13406"/>
                    </a:cubicBezTo>
                    <a:cubicBezTo>
                      <a:pt x="10337" y="13406"/>
                      <a:pt x="10332" y="13405"/>
                      <a:pt x="10326" y="13404"/>
                    </a:cubicBezTo>
                    <a:cubicBezTo>
                      <a:pt x="10076" y="13329"/>
                      <a:pt x="10201" y="12903"/>
                      <a:pt x="10326" y="12452"/>
                    </a:cubicBezTo>
                    <a:cubicBezTo>
                      <a:pt x="10427" y="12001"/>
                      <a:pt x="10853" y="12101"/>
                      <a:pt x="10777" y="11675"/>
                    </a:cubicBezTo>
                    <a:cubicBezTo>
                      <a:pt x="10702" y="11224"/>
                      <a:pt x="10477" y="11424"/>
                      <a:pt x="10527" y="10998"/>
                    </a:cubicBezTo>
                    <a:cubicBezTo>
                      <a:pt x="10602" y="10597"/>
                      <a:pt x="10226" y="9996"/>
                      <a:pt x="10326" y="9820"/>
                    </a:cubicBezTo>
                    <a:cubicBezTo>
                      <a:pt x="10402" y="9645"/>
                      <a:pt x="10752" y="9620"/>
                      <a:pt x="10702" y="9344"/>
                    </a:cubicBezTo>
                    <a:cubicBezTo>
                      <a:pt x="10677" y="9068"/>
                      <a:pt x="10777" y="8216"/>
                      <a:pt x="11479" y="8191"/>
                    </a:cubicBezTo>
                    <a:cubicBezTo>
                      <a:pt x="12156" y="8166"/>
                      <a:pt x="13509" y="7915"/>
                      <a:pt x="13785" y="7765"/>
                    </a:cubicBezTo>
                    <a:cubicBezTo>
                      <a:pt x="13915" y="7706"/>
                      <a:pt x="14040" y="7680"/>
                      <a:pt x="14151" y="7680"/>
                    </a:cubicBezTo>
                    <a:cubicBezTo>
                      <a:pt x="14275" y="7680"/>
                      <a:pt x="14382" y="7712"/>
                      <a:pt x="14462" y="7765"/>
                    </a:cubicBezTo>
                    <a:cubicBezTo>
                      <a:pt x="14514" y="7817"/>
                      <a:pt x="14544" y="7843"/>
                      <a:pt x="14586" y="7843"/>
                    </a:cubicBezTo>
                    <a:cubicBezTo>
                      <a:pt x="14644" y="7843"/>
                      <a:pt x="14723" y="7792"/>
                      <a:pt x="14913" y="7690"/>
                    </a:cubicBezTo>
                    <a:cubicBezTo>
                      <a:pt x="15178" y="7513"/>
                      <a:pt x="15990" y="7063"/>
                      <a:pt x="16281" y="7063"/>
                    </a:cubicBezTo>
                    <a:cubicBezTo>
                      <a:pt x="16319" y="7063"/>
                      <a:pt x="16349" y="7071"/>
                      <a:pt x="16366" y="7088"/>
                    </a:cubicBezTo>
                    <a:cubicBezTo>
                      <a:pt x="16492" y="7214"/>
                      <a:pt x="16366" y="8016"/>
                      <a:pt x="16041" y="8342"/>
                    </a:cubicBezTo>
                    <a:cubicBezTo>
                      <a:pt x="15764" y="8619"/>
                      <a:pt x="15572" y="9002"/>
                      <a:pt x="15347" y="9002"/>
                    </a:cubicBezTo>
                    <a:cubicBezTo>
                      <a:pt x="15328" y="9002"/>
                      <a:pt x="15309" y="8999"/>
                      <a:pt x="15289" y="8993"/>
                    </a:cubicBezTo>
                    <a:cubicBezTo>
                      <a:pt x="15104" y="8938"/>
                      <a:pt x="14714" y="8718"/>
                      <a:pt x="14593" y="8718"/>
                    </a:cubicBezTo>
                    <a:cubicBezTo>
                      <a:pt x="14550" y="8718"/>
                      <a:pt x="14541" y="8746"/>
                      <a:pt x="14587" y="8818"/>
                    </a:cubicBezTo>
                    <a:cubicBezTo>
                      <a:pt x="14762" y="9093"/>
                      <a:pt x="15214" y="9194"/>
                      <a:pt x="15214" y="9419"/>
                    </a:cubicBezTo>
                    <a:cubicBezTo>
                      <a:pt x="15214" y="9620"/>
                      <a:pt x="15038" y="10472"/>
                      <a:pt x="15289" y="10622"/>
                    </a:cubicBezTo>
                    <a:cubicBezTo>
                      <a:pt x="15316" y="10638"/>
                      <a:pt x="15340" y="10645"/>
                      <a:pt x="15362" y="10645"/>
                    </a:cubicBezTo>
                    <a:cubicBezTo>
                      <a:pt x="15546" y="10645"/>
                      <a:pt x="15575" y="10141"/>
                      <a:pt x="15665" y="10096"/>
                    </a:cubicBezTo>
                    <a:cubicBezTo>
                      <a:pt x="15666" y="10096"/>
                      <a:pt x="15668" y="10095"/>
                      <a:pt x="15670" y="10095"/>
                    </a:cubicBezTo>
                    <a:cubicBezTo>
                      <a:pt x="15750" y="10095"/>
                      <a:pt x="15709" y="10639"/>
                      <a:pt x="15858" y="10639"/>
                    </a:cubicBezTo>
                    <a:cubicBezTo>
                      <a:pt x="15880" y="10639"/>
                      <a:pt x="15908" y="10627"/>
                      <a:pt x="15940" y="10597"/>
                    </a:cubicBezTo>
                    <a:cubicBezTo>
                      <a:pt x="16191" y="10347"/>
                      <a:pt x="16291" y="9645"/>
                      <a:pt x="16316" y="9369"/>
                    </a:cubicBezTo>
                    <a:cubicBezTo>
                      <a:pt x="16354" y="9160"/>
                      <a:pt x="16262" y="9066"/>
                      <a:pt x="16293" y="9066"/>
                    </a:cubicBezTo>
                    <a:cubicBezTo>
                      <a:pt x="16302" y="9066"/>
                      <a:pt x="16324" y="9075"/>
                      <a:pt x="16366" y="9093"/>
                    </a:cubicBezTo>
                    <a:cubicBezTo>
                      <a:pt x="16542" y="9169"/>
                      <a:pt x="16366" y="9870"/>
                      <a:pt x="16667" y="9870"/>
                    </a:cubicBezTo>
                    <a:cubicBezTo>
                      <a:pt x="16993" y="9870"/>
                      <a:pt x="17670" y="9745"/>
                      <a:pt x="17394" y="9369"/>
                    </a:cubicBezTo>
                    <a:cubicBezTo>
                      <a:pt x="17118" y="8993"/>
                      <a:pt x="16993" y="8367"/>
                      <a:pt x="17093" y="8291"/>
                    </a:cubicBezTo>
                    <a:cubicBezTo>
                      <a:pt x="17194" y="8216"/>
                      <a:pt x="17369" y="8116"/>
                      <a:pt x="17369" y="7915"/>
                    </a:cubicBezTo>
                    <a:cubicBezTo>
                      <a:pt x="17369" y="7715"/>
                      <a:pt x="17720" y="6738"/>
                      <a:pt x="17219" y="6587"/>
                    </a:cubicBezTo>
                    <a:cubicBezTo>
                      <a:pt x="17128" y="6563"/>
                      <a:pt x="17044" y="6555"/>
                      <a:pt x="16970" y="6555"/>
                    </a:cubicBezTo>
                    <a:cubicBezTo>
                      <a:pt x="16797" y="6555"/>
                      <a:pt x="16678" y="6601"/>
                      <a:pt x="16643" y="6601"/>
                    </a:cubicBezTo>
                    <a:cubicBezTo>
                      <a:pt x="16615" y="6601"/>
                      <a:pt x="16643" y="6571"/>
                      <a:pt x="16742" y="6462"/>
                    </a:cubicBezTo>
                    <a:cubicBezTo>
                      <a:pt x="17018" y="6136"/>
                      <a:pt x="17118" y="5735"/>
                      <a:pt x="17118" y="5735"/>
                    </a:cubicBezTo>
                    <a:cubicBezTo>
                      <a:pt x="17118" y="5735"/>
                      <a:pt x="17050" y="5726"/>
                      <a:pt x="16943" y="5726"/>
                    </a:cubicBezTo>
                    <a:cubicBezTo>
                      <a:pt x="16704" y="5726"/>
                      <a:pt x="16276" y="5774"/>
                      <a:pt x="16016" y="6086"/>
                    </a:cubicBezTo>
                    <a:cubicBezTo>
                      <a:pt x="15640" y="6537"/>
                      <a:pt x="15740" y="6662"/>
                      <a:pt x="15640" y="6738"/>
                    </a:cubicBezTo>
                    <a:cubicBezTo>
                      <a:pt x="15555" y="6801"/>
                      <a:pt x="15021" y="7152"/>
                      <a:pt x="14783" y="7152"/>
                    </a:cubicBezTo>
                    <a:cubicBezTo>
                      <a:pt x="14740" y="7152"/>
                      <a:pt x="14707" y="7140"/>
                      <a:pt x="14687" y="7113"/>
                    </a:cubicBezTo>
                    <a:cubicBezTo>
                      <a:pt x="14587" y="6938"/>
                      <a:pt x="15289" y="6562"/>
                      <a:pt x="15364" y="6462"/>
                    </a:cubicBezTo>
                    <a:cubicBezTo>
                      <a:pt x="15412" y="6365"/>
                      <a:pt x="15716" y="5548"/>
                      <a:pt x="15828" y="5465"/>
                    </a:cubicBezTo>
                    <a:lnTo>
                      <a:pt x="15828" y="5465"/>
                    </a:lnTo>
                    <a:cubicBezTo>
                      <a:pt x="15681" y="5540"/>
                      <a:pt x="14655" y="6066"/>
                      <a:pt x="14387" y="6311"/>
                    </a:cubicBezTo>
                    <a:cubicBezTo>
                      <a:pt x="14147" y="6514"/>
                      <a:pt x="13771" y="6636"/>
                      <a:pt x="13620" y="6636"/>
                    </a:cubicBezTo>
                    <a:cubicBezTo>
                      <a:pt x="13565" y="6636"/>
                      <a:pt x="13540" y="6620"/>
                      <a:pt x="13559" y="6587"/>
                    </a:cubicBezTo>
                    <a:cubicBezTo>
                      <a:pt x="13610" y="6487"/>
                      <a:pt x="15364" y="5760"/>
                      <a:pt x="14938" y="5635"/>
                    </a:cubicBezTo>
                    <a:cubicBezTo>
                      <a:pt x="14891" y="5618"/>
                      <a:pt x="14840" y="5611"/>
                      <a:pt x="14787" y="5611"/>
                    </a:cubicBezTo>
                    <a:cubicBezTo>
                      <a:pt x="14444" y="5611"/>
                      <a:pt x="13989" y="5906"/>
                      <a:pt x="13748" y="5906"/>
                    </a:cubicBezTo>
                    <a:cubicBezTo>
                      <a:pt x="13686" y="5906"/>
                      <a:pt x="13637" y="5886"/>
                      <a:pt x="13610" y="5835"/>
                    </a:cubicBezTo>
                    <a:cubicBezTo>
                      <a:pt x="13484" y="5560"/>
                      <a:pt x="13860" y="5735"/>
                      <a:pt x="13735" y="5459"/>
                    </a:cubicBezTo>
                    <a:cubicBezTo>
                      <a:pt x="13686" y="5370"/>
                      <a:pt x="13603" y="5352"/>
                      <a:pt x="13516" y="5352"/>
                    </a:cubicBezTo>
                    <a:cubicBezTo>
                      <a:pt x="13457" y="5352"/>
                      <a:pt x="13396" y="5360"/>
                      <a:pt x="13344" y="5360"/>
                    </a:cubicBezTo>
                    <a:cubicBezTo>
                      <a:pt x="13236" y="5360"/>
                      <a:pt x="13163" y="5325"/>
                      <a:pt x="13209" y="5108"/>
                    </a:cubicBezTo>
                    <a:cubicBezTo>
                      <a:pt x="13309" y="4632"/>
                      <a:pt x="13108" y="4507"/>
                      <a:pt x="13409" y="4482"/>
                    </a:cubicBezTo>
                    <a:cubicBezTo>
                      <a:pt x="13735" y="4457"/>
                      <a:pt x="13760" y="4181"/>
                      <a:pt x="14011" y="3755"/>
                    </a:cubicBezTo>
                    <a:cubicBezTo>
                      <a:pt x="14236" y="3329"/>
                      <a:pt x="14286" y="2226"/>
                      <a:pt x="14562" y="2201"/>
                    </a:cubicBezTo>
                    <a:cubicBezTo>
                      <a:pt x="14838" y="2151"/>
                      <a:pt x="16742" y="1199"/>
                      <a:pt x="16918" y="773"/>
                    </a:cubicBezTo>
                    <a:cubicBezTo>
                      <a:pt x="17066" y="412"/>
                      <a:pt x="17538" y="87"/>
                      <a:pt x="17254" y="87"/>
                    </a:cubicBezTo>
                    <a:cubicBezTo>
                      <a:pt x="17202" y="87"/>
                      <a:pt x="17126" y="98"/>
                      <a:pt x="17018" y="121"/>
                    </a:cubicBezTo>
                    <a:cubicBezTo>
                      <a:pt x="16470" y="219"/>
                      <a:pt x="15968" y="393"/>
                      <a:pt x="15834" y="393"/>
                    </a:cubicBezTo>
                    <a:cubicBezTo>
                      <a:pt x="15796" y="393"/>
                      <a:pt x="15788" y="379"/>
                      <a:pt x="15815" y="347"/>
                    </a:cubicBezTo>
                    <a:cubicBezTo>
                      <a:pt x="15893" y="249"/>
                      <a:pt x="15865" y="0"/>
                      <a:pt x="15578" y="0"/>
                    </a:cubicBezTo>
                    <a:close/>
                  </a:path>
                </a:pathLst>
              </a:custGeom>
              <a:solidFill>
                <a:srgbClr val="BEE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0" name="Google Shape;6330;p49"/>
              <p:cNvSpPr/>
              <p:nvPr/>
            </p:nvSpPr>
            <p:spPr>
              <a:xfrm>
                <a:off x="4210250" y="2395975"/>
                <a:ext cx="48975" cy="44175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767" extrusionOk="0">
                    <a:moveTo>
                      <a:pt x="557" y="1"/>
                    </a:moveTo>
                    <a:cubicBezTo>
                      <a:pt x="552" y="1"/>
                      <a:pt x="548" y="1"/>
                      <a:pt x="544" y="2"/>
                    </a:cubicBezTo>
                    <a:cubicBezTo>
                      <a:pt x="318" y="52"/>
                      <a:pt x="644" y="378"/>
                      <a:pt x="744" y="729"/>
                    </a:cubicBezTo>
                    <a:cubicBezTo>
                      <a:pt x="764" y="801"/>
                      <a:pt x="745" y="829"/>
                      <a:pt x="703" y="829"/>
                    </a:cubicBezTo>
                    <a:cubicBezTo>
                      <a:pt x="563" y="829"/>
                      <a:pt x="168" y="526"/>
                      <a:pt x="46" y="526"/>
                    </a:cubicBezTo>
                    <a:cubicBezTo>
                      <a:pt x="13" y="526"/>
                      <a:pt x="0" y="548"/>
                      <a:pt x="18" y="604"/>
                    </a:cubicBezTo>
                    <a:cubicBezTo>
                      <a:pt x="103" y="903"/>
                      <a:pt x="1500" y="1767"/>
                      <a:pt x="1864" y="1767"/>
                    </a:cubicBezTo>
                    <a:cubicBezTo>
                      <a:pt x="1927" y="1767"/>
                      <a:pt x="1959" y="1741"/>
                      <a:pt x="1947" y="1681"/>
                    </a:cubicBezTo>
                    <a:cubicBezTo>
                      <a:pt x="1874" y="1239"/>
                      <a:pt x="787" y="1"/>
                      <a:pt x="557" y="1"/>
                    </a:cubicBezTo>
                    <a:close/>
                  </a:path>
                </a:pathLst>
              </a:custGeom>
              <a:solidFill>
                <a:srgbClr val="BEE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1" name="Google Shape;6331;p49"/>
              <p:cNvSpPr/>
              <p:nvPr/>
            </p:nvSpPr>
            <p:spPr>
              <a:xfrm>
                <a:off x="4158675" y="2309450"/>
                <a:ext cx="66975" cy="7957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183" extrusionOk="0">
                    <a:moveTo>
                      <a:pt x="242" y="0"/>
                    </a:moveTo>
                    <a:cubicBezTo>
                      <a:pt x="228" y="0"/>
                      <a:pt x="215" y="2"/>
                      <a:pt x="201" y="5"/>
                    </a:cubicBezTo>
                    <a:cubicBezTo>
                      <a:pt x="0" y="55"/>
                      <a:pt x="452" y="381"/>
                      <a:pt x="627" y="606"/>
                    </a:cubicBezTo>
                    <a:cubicBezTo>
                      <a:pt x="802" y="832"/>
                      <a:pt x="1479" y="2010"/>
                      <a:pt x="1379" y="2436"/>
                    </a:cubicBezTo>
                    <a:cubicBezTo>
                      <a:pt x="1279" y="2837"/>
                      <a:pt x="1905" y="2962"/>
                      <a:pt x="2206" y="3087"/>
                    </a:cubicBezTo>
                    <a:cubicBezTo>
                      <a:pt x="2367" y="3155"/>
                      <a:pt x="2467" y="3182"/>
                      <a:pt x="2524" y="3182"/>
                    </a:cubicBezTo>
                    <a:cubicBezTo>
                      <a:pt x="2678" y="3182"/>
                      <a:pt x="2510" y="2977"/>
                      <a:pt x="2381" y="2812"/>
                    </a:cubicBezTo>
                    <a:cubicBezTo>
                      <a:pt x="2231" y="2611"/>
                      <a:pt x="1429" y="1157"/>
                      <a:pt x="1078" y="731"/>
                    </a:cubicBezTo>
                    <a:cubicBezTo>
                      <a:pt x="725" y="355"/>
                      <a:pt x="460" y="0"/>
                      <a:pt x="242" y="0"/>
                    </a:cubicBezTo>
                    <a:close/>
                  </a:path>
                </a:pathLst>
              </a:custGeom>
              <a:solidFill>
                <a:srgbClr val="BEE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2" name="Google Shape;6332;p49"/>
              <p:cNvSpPr/>
              <p:nvPr/>
            </p:nvSpPr>
            <p:spPr>
              <a:xfrm>
                <a:off x="4554375" y="1831975"/>
                <a:ext cx="150700" cy="224450"/>
              </a:xfrm>
              <a:custGeom>
                <a:avLst/>
                <a:gdLst/>
                <a:ahLst/>
                <a:cxnLst/>
                <a:rect l="l" t="t" r="r" b="b"/>
                <a:pathLst>
                  <a:path w="6028" h="8978" extrusionOk="0">
                    <a:moveTo>
                      <a:pt x="4010" y="1"/>
                    </a:moveTo>
                    <a:cubicBezTo>
                      <a:pt x="3805" y="1"/>
                      <a:pt x="3779" y="276"/>
                      <a:pt x="3396" y="357"/>
                    </a:cubicBezTo>
                    <a:cubicBezTo>
                      <a:pt x="2919" y="457"/>
                      <a:pt x="2443" y="432"/>
                      <a:pt x="1842" y="607"/>
                    </a:cubicBezTo>
                    <a:cubicBezTo>
                      <a:pt x="1240" y="783"/>
                      <a:pt x="914" y="1159"/>
                      <a:pt x="1040" y="1535"/>
                    </a:cubicBezTo>
                    <a:cubicBezTo>
                      <a:pt x="1140" y="1885"/>
                      <a:pt x="1340" y="2487"/>
                      <a:pt x="1040" y="3139"/>
                    </a:cubicBezTo>
                    <a:cubicBezTo>
                      <a:pt x="714" y="3790"/>
                      <a:pt x="1090" y="3890"/>
                      <a:pt x="914" y="4191"/>
                    </a:cubicBezTo>
                    <a:cubicBezTo>
                      <a:pt x="764" y="4517"/>
                      <a:pt x="789" y="4743"/>
                      <a:pt x="463" y="4918"/>
                    </a:cubicBezTo>
                    <a:cubicBezTo>
                      <a:pt x="137" y="5119"/>
                      <a:pt x="37" y="5820"/>
                      <a:pt x="12" y="7550"/>
                    </a:cubicBezTo>
                    <a:cubicBezTo>
                      <a:pt x="1" y="8331"/>
                      <a:pt x="64" y="8546"/>
                      <a:pt x="171" y="8546"/>
                    </a:cubicBezTo>
                    <a:cubicBezTo>
                      <a:pt x="302" y="8546"/>
                      <a:pt x="497" y="8226"/>
                      <a:pt x="701" y="8226"/>
                    </a:cubicBezTo>
                    <a:cubicBezTo>
                      <a:pt x="705" y="8226"/>
                      <a:pt x="710" y="8226"/>
                      <a:pt x="714" y="8226"/>
                    </a:cubicBezTo>
                    <a:cubicBezTo>
                      <a:pt x="1115" y="8251"/>
                      <a:pt x="889" y="8577"/>
                      <a:pt x="864" y="8853"/>
                    </a:cubicBezTo>
                    <a:cubicBezTo>
                      <a:pt x="864" y="8944"/>
                      <a:pt x="891" y="8977"/>
                      <a:pt x="932" y="8977"/>
                    </a:cubicBezTo>
                    <a:cubicBezTo>
                      <a:pt x="1016" y="8977"/>
                      <a:pt x="1156" y="8837"/>
                      <a:pt x="1240" y="8753"/>
                    </a:cubicBezTo>
                    <a:cubicBezTo>
                      <a:pt x="1391" y="8627"/>
                      <a:pt x="2142" y="7374"/>
                      <a:pt x="2418" y="6948"/>
                    </a:cubicBezTo>
                    <a:cubicBezTo>
                      <a:pt x="2543" y="6748"/>
                      <a:pt x="2606" y="6729"/>
                      <a:pt x="2678" y="6729"/>
                    </a:cubicBezTo>
                    <a:cubicBezTo>
                      <a:pt x="2695" y="6729"/>
                      <a:pt x="2712" y="6730"/>
                      <a:pt x="2730" y="6730"/>
                    </a:cubicBezTo>
                    <a:cubicBezTo>
                      <a:pt x="2792" y="6730"/>
                      <a:pt x="2869" y="6719"/>
                      <a:pt x="2995" y="6622"/>
                    </a:cubicBezTo>
                    <a:cubicBezTo>
                      <a:pt x="3320" y="6372"/>
                      <a:pt x="3797" y="5946"/>
                      <a:pt x="3972" y="5570"/>
                    </a:cubicBezTo>
                    <a:cubicBezTo>
                      <a:pt x="4031" y="5451"/>
                      <a:pt x="4165" y="5416"/>
                      <a:pt x="4336" y="5416"/>
                    </a:cubicBezTo>
                    <a:cubicBezTo>
                      <a:pt x="4594" y="5416"/>
                      <a:pt x="4937" y="5496"/>
                      <a:pt x="5240" y="5496"/>
                    </a:cubicBezTo>
                    <a:cubicBezTo>
                      <a:pt x="5332" y="5496"/>
                      <a:pt x="5420" y="5489"/>
                      <a:pt x="5501" y="5469"/>
                    </a:cubicBezTo>
                    <a:cubicBezTo>
                      <a:pt x="6027" y="5344"/>
                      <a:pt x="6027" y="4893"/>
                      <a:pt x="5902" y="4442"/>
                    </a:cubicBezTo>
                    <a:cubicBezTo>
                      <a:pt x="5752" y="3966"/>
                      <a:pt x="5300" y="3815"/>
                      <a:pt x="5351" y="3464"/>
                    </a:cubicBezTo>
                    <a:cubicBezTo>
                      <a:pt x="5368" y="3353"/>
                      <a:pt x="5446" y="3333"/>
                      <a:pt x="5539" y="3333"/>
                    </a:cubicBezTo>
                    <a:cubicBezTo>
                      <a:pt x="5594" y="3333"/>
                      <a:pt x="5655" y="3340"/>
                      <a:pt x="5711" y="3340"/>
                    </a:cubicBezTo>
                    <a:cubicBezTo>
                      <a:pt x="5835" y="3340"/>
                      <a:pt x="5936" y="3303"/>
                      <a:pt x="5902" y="3063"/>
                    </a:cubicBezTo>
                    <a:cubicBezTo>
                      <a:pt x="5827" y="2537"/>
                      <a:pt x="5927" y="2061"/>
                      <a:pt x="5601" y="1760"/>
                    </a:cubicBezTo>
                    <a:cubicBezTo>
                      <a:pt x="5300" y="1434"/>
                      <a:pt x="5476" y="1134"/>
                      <a:pt x="5576" y="883"/>
                    </a:cubicBezTo>
                    <a:cubicBezTo>
                      <a:pt x="5641" y="705"/>
                      <a:pt x="5601" y="569"/>
                      <a:pt x="5470" y="569"/>
                    </a:cubicBezTo>
                    <a:cubicBezTo>
                      <a:pt x="5399" y="569"/>
                      <a:pt x="5299" y="610"/>
                      <a:pt x="5175" y="708"/>
                    </a:cubicBezTo>
                    <a:cubicBezTo>
                      <a:pt x="5112" y="758"/>
                      <a:pt x="5055" y="779"/>
                      <a:pt x="5001" y="779"/>
                    </a:cubicBezTo>
                    <a:cubicBezTo>
                      <a:pt x="4733" y="779"/>
                      <a:pt x="4552" y="244"/>
                      <a:pt x="4198" y="56"/>
                    </a:cubicBezTo>
                    <a:cubicBezTo>
                      <a:pt x="4119" y="17"/>
                      <a:pt x="4059" y="1"/>
                      <a:pt x="4010" y="1"/>
                    </a:cubicBezTo>
                    <a:close/>
                  </a:path>
                </a:pathLst>
              </a:custGeom>
              <a:solidFill>
                <a:srgbClr val="BEE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3" name="Google Shape;6333;p49"/>
              <p:cNvSpPr/>
              <p:nvPr/>
            </p:nvSpPr>
            <p:spPr>
              <a:xfrm>
                <a:off x="4428725" y="1795525"/>
                <a:ext cx="69625" cy="62950"/>
              </a:xfrm>
              <a:custGeom>
                <a:avLst/>
                <a:gdLst/>
                <a:ahLst/>
                <a:cxnLst/>
                <a:rect l="l" t="t" r="r" b="b"/>
                <a:pathLst>
                  <a:path w="2785" h="2518" extrusionOk="0">
                    <a:moveTo>
                      <a:pt x="2683" y="0"/>
                    </a:moveTo>
                    <a:cubicBezTo>
                      <a:pt x="2516" y="0"/>
                      <a:pt x="2131" y="311"/>
                      <a:pt x="2131" y="311"/>
                    </a:cubicBezTo>
                    <a:cubicBezTo>
                      <a:pt x="2131" y="311"/>
                      <a:pt x="1705" y="461"/>
                      <a:pt x="1479" y="862"/>
                    </a:cubicBezTo>
                    <a:cubicBezTo>
                      <a:pt x="1396" y="1019"/>
                      <a:pt x="1343" y="1064"/>
                      <a:pt x="1279" y="1064"/>
                    </a:cubicBezTo>
                    <a:cubicBezTo>
                      <a:pt x="1194" y="1064"/>
                      <a:pt x="1088" y="987"/>
                      <a:pt x="865" y="987"/>
                    </a:cubicBezTo>
                    <a:cubicBezTo>
                      <a:pt x="797" y="987"/>
                      <a:pt x="719" y="994"/>
                      <a:pt x="627" y="1013"/>
                    </a:cubicBezTo>
                    <a:cubicBezTo>
                      <a:pt x="1" y="1113"/>
                      <a:pt x="452" y="1564"/>
                      <a:pt x="351" y="1990"/>
                    </a:cubicBezTo>
                    <a:cubicBezTo>
                      <a:pt x="280" y="2292"/>
                      <a:pt x="536" y="2518"/>
                      <a:pt x="762" y="2518"/>
                    </a:cubicBezTo>
                    <a:cubicBezTo>
                      <a:pt x="856" y="2518"/>
                      <a:pt x="944" y="2479"/>
                      <a:pt x="1003" y="2391"/>
                    </a:cubicBezTo>
                    <a:cubicBezTo>
                      <a:pt x="1254" y="2015"/>
                      <a:pt x="2532" y="762"/>
                      <a:pt x="2732" y="211"/>
                    </a:cubicBezTo>
                    <a:cubicBezTo>
                      <a:pt x="2784" y="55"/>
                      <a:pt x="2753" y="0"/>
                      <a:pt x="2683" y="0"/>
                    </a:cubicBezTo>
                    <a:close/>
                  </a:path>
                </a:pathLst>
              </a:custGeom>
              <a:solidFill>
                <a:srgbClr val="BEE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4" name="Google Shape;6334;p49"/>
              <p:cNvSpPr/>
              <p:nvPr/>
            </p:nvSpPr>
            <p:spPr>
              <a:xfrm>
                <a:off x="4526475" y="1814025"/>
                <a:ext cx="94625" cy="39675"/>
              </a:xfrm>
              <a:custGeom>
                <a:avLst/>
                <a:gdLst/>
                <a:ahLst/>
                <a:cxnLst/>
                <a:rect l="l" t="t" r="r" b="b"/>
                <a:pathLst>
                  <a:path w="3785" h="1587" extrusionOk="0">
                    <a:moveTo>
                      <a:pt x="3148" y="0"/>
                    </a:moveTo>
                    <a:cubicBezTo>
                      <a:pt x="2617" y="0"/>
                      <a:pt x="1609" y="797"/>
                      <a:pt x="852" y="1050"/>
                    </a:cubicBezTo>
                    <a:cubicBezTo>
                      <a:pt x="0" y="1300"/>
                      <a:pt x="552" y="1526"/>
                      <a:pt x="852" y="1576"/>
                    </a:cubicBezTo>
                    <a:cubicBezTo>
                      <a:pt x="899" y="1583"/>
                      <a:pt x="950" y="1587"/>
                      <a:pt x="1004" y="1587"/>
                    </a:cubicBezTo>
                    <a:cubicBezTo>
                      <a:pt x="1849" y="1587"/>
                      <a:pt x="3509" y="724"/>
                      <a:pt x="3509" y="724"/>
                    </a:cubicBezTo>
                    <a:cubicBezTo>
                      <a:pt x="3509" y="724"/>
                      <a:pt x="3785" y="222"/>
                      <a:pt x="3284" y="22"/>
                    </a:cubicBezTo>
                    <a:cubicBezTo>
                      <a:pt x="3243" y="7"/>
                      <a:pt x="3198" y="0"/>
                      <a:pt x="3148" y="0"/>
                    </a:cubicBezTo>
                    <a:close/>
                  </a:path>
                </a:pathLst>
              </a:custGeom>
              <a:solidFill>
                <a:srgbClr val="BEE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5" name="Google Shape;6335;p49"/>
              <p:cNvSpPr/>
              <p:nvPr/>
            </p:nvSpPr>
            <p:spPr>
              <a:xfrm>
                <a:off x="4694725" y="1985700"/>
                <a:ext cx="51700" cy="35925"/>
              </a:xfrm>
              <a:custGeom>
                <a:avLst/>
                <a:gdLst/>
                <a:ahLst/>
                <a:cxnLst/>
                <a:rect l="l" t="t" r="r" b="b"/>
                <a:pathLst>
                  <a:path w="2068" h="1437" extrusionOk="0">
                    <a:moveTo>
                      <a:pt x="1268" y="0"/>
                    </a:moveTo>
                    <a:cubicBezTo>
                      <a:pt x="984" y="0"/>
                      <a:pt x="730" y="211"/>
                      <a:pt x="470" y="211"/>
                    </a:cubicBezTo>
                    <a:cubicBezTo>
                      <a:pt x="435" y="211"/>
                      <a:pt x="399" y="207"/>
                      <a:pt x="363" y="198"/>
                    </a:cubicBezTo>
                    <a:cubicBezTo>
                      <a:pt x="348" y="193"/>
                      <a:pt x="334" y="191"/>
                      <a:pt x="320" y="191"/>
                    </a:cubicBezTo>
                    <a:cubicBezTo>
                      <a:pt x="0" y="191"/>
                      <a:pt x="232" y="1437"/>
                      <a:pt x="952" y="1437"/>
                    </a:cubicBezTo>
                    <a:cubicBezTo>
                      <a:pt x="1041" y="1437"/>
                      <a:pt x="1137" y="1418"/>
                      <a:pt x="1240" y="1376"/>
                    </a:cubicBezTo>
                    <a:cubicBezTo>
                      <a:pt x="1867" y="1125"/>
                      <a:pt x="2067" y="498"/>
                      <a:pt x="1616" y="122"/>
                    </a:cubicBezTo>
                    <a:cubicBezTo>
                      <a:pt x="1494" y="33"/>
                      <a:pt x="1379" y="0"/>
                      <a:pt x="1268" y="0"/>
                    </a:cubicBezTo>
                    <a:close/>
                  </a:path>
                </a:pathLst>
              </a:custGeom>
              <a:solidFill>
                <a:srgbClr val="BEE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6" name="Google Shape;6336;p49"/>
              <p:cNvSpPr/>
              <p:nvPr/>
            </p:nvSpPr>
            <p:spPr>
              <a:xfrm>
                <a:off x="4750775" y="1828625"/>
                <a:ext cx="35425" cy="37475"/>
              </a:xfrm>
              <a:custGeom>
                <a:avLst/>
                <a:gdLst/>
                <a:ahLst/>
                <a:cxnLst/>
                <a:rect l="l" t="t" r="r" b="b"/>
                <a:pathLst>
                  <a:path w="1417" h="1499" extrusionOk="0">
                    <a:moveTo>
                      <a:pt x="184" y="0"/>
                    </a:moveTo>
                    <a:cubicBezTo>
                      <a:pt x="4" y="0"/>
                      <a:pt x="133" y="559"/>
                      <a:pt x="76" y="691"/>
                    </a:cubicBezTo>
                    <a:cubicBezTo>
                      <a:pt x="1" y="867"/>
                      <a:pt x="352" y="1117"/>
                      <a:pt x="1304" y="1493"/>
                    </a:cubicBezTo>
                    <a:cubicBezTo>
                      <a:pt x="1311" y="1497"/>
                      <a:pt x="1317" y="1498"/>
                      <a:pt x="1322" y="1498"/>
                    </a:cubicBezTo>
                    <a:cubicBezTo>
                      <a:pt x="1417" y="1498"/>
                      <a:pt x="1026" y="788"/>
                      <a:pt x="477" y="215"/>
                    </a:cubicBezTo>
                    <a:cubicBezTo>
                      <a:pt x="335" y="60"/>
                      <a:pt x="243" y="0"/>
                      <a:pt x="184" y="0"/>
                    </a:cubicBezTo>
                    <a:close/>
                  </a:path>
                </a:pathLst>
              </a:custGeom>
              <a:solidFill>
                <a:srgbClr val="BEE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7" name="Google Shape;6337;p49"/>
              <p:cNvSpPr/>
              <p:nvPr/>
            </p:nvSpPr>
            <p:spPr>
              <a:xfrm>
                <a:off x="4490125" y="1653125"/>
                <a:ext cx="778225" cy="1085675"/>
              </a:xfrm>
              <a:custGeom>
                <a:avLst/>
                <a:gdLst/>
                <a:ahLst/>
                <a:cxnLst/>
                <a:rect l="l" t="t" r="r" b="b"/>
                <a:pathLst>
                  <a:path w="31129" h="43427" extrusionOk="0">
                    <a:moveTo>
                      <a:pt x="24530" y="13022"/>
                    </a:moveTo>
                    <a:cubicBezTo>
                      <a:pt x="24545" y="13022"/>
                      <a:pt x="24564" y="13031"/>
                      <a:pt x="24587" y="13050"/>
                    </a:cubicBezTo>
                    <a:cubicBezTo>
                      <a:pt x="24863" y="13250"/>
                      <a:pt x="25089" y="14027"/>
                      <a:pt x="25164" y="14027"/>
                    </a:cubicBezTo>
                    <a:cubicBezTo>
                      <a:pt x="25228" y="14027"/>
                      <a:pt x="25624" y="14248"/>
                      <a:pt x="25704" y="14248"/>
                    </a:cubicBezTo>
                    <a:cubicBezTo>
                      <a:pt x="25718" y="14248"/>
                      <a:pt x="25722" y="14242"/>
                      <a:pt x="25715" y="14227"/>
                    </a:cubicBezTo>
                    <a:cubicBezTo>
                      <a:pt x="25698" y="14143"/>
                      <a:pt x="25862" y="14014"/>
                      <a:pt x="26010" y="14014"/>
                    </a:cubicBezTo>
                    <a:cubicBezTo>
                      <a:pt x="26082" y="14014"/>
                      <a:pt x="26150" y="14045"/>
                      <a:pt x="26191" y="14127"/>
                    </a:cubicBezTo>
                    <a:cubicBezTo>
                      <a:pt x="26292" y="14403"/>
                      <a:pt x="26241" y="14603"/>
                      <a:pt x="26342" y="14754"/>
                    </a:cubicBezTo>
                    <a:cubicBezTo>
                      <a:pt x="26442" y="14904"/>
                      <a:pt x="26993" y="15330"/>
                      <a:pt x="27144" y="15506"/>
                    </a:cubicBezTo>
                    <a:cubicBezTo>
                      <a:pt x="27294" y="15681"/>
                      <a:pt x="27319" y="16258"/>
                      <a:pt x="26968" y="16258"/>
                    </a:cubicBezTo>
                    <a:cubicBezTo>
                      <a:pt x="26542" y="16258"/>
                      <a:pt x="26517" y="15506"/>
                      <a:pt x="25966" y="15380"/>
                    </a:cubicBezTo>
                    <a:cubicBezTo>
                      <a:pt x="25414" y="15255"/>
                      <a:pt x="24888" y="15230"/>
                      <a:pt x="24738" y="14503"/>
                    </a:cubicBezTo>
                    <a:cubicBezTo>
                      <a:pt x="24624" y="13845"/>
                      <a:pt x="24387" y="13022"/>
                      <a:pt x="24530" y="13022"/>
                    </a:cubicBezTo>
                    <a:close/>
                    <a:moveTo>
                      <a:pt x="23622" y="15509"/>
                    </a:moveTo>
                    <a:cubicBezTo>
                      <a:pt x="23636" y="15509"/>
                      <a:pt x="23664" y="15539"/>
                      <a:pt x="23710" y="15606"/>
                    </a:cubicBezTo>
                    <a:cubicBezTo>
                      <a:pt x="23911" y="15907"/>
                      <a:pt x="23660" y="16358"/>
                      <a:pt x="24312" y="16358"/>
                    </a:cubicBezTo>
                    <a:cubicBezTo>
                      <a:pt x="24622" y="16358"/>
                      <a:pt x="24870" y="16301"/>
                      <a:pt x="25052" y="16301"/>
                    </a:cubicBezTo>
                    <a:cubicBezTo>
                      <a:pt x="25253" y="16301"/>
                      <a:pt x="25375" y="16370"/>
                      <a:pt x="25414" y="16659"/>
                    </a:cubicBezTo>
                    <a:cubicBezTo>
                      <a:pt x="25515" y="17210"/>
                      <a:pt x="25414" y="17811"/>
                      <a:pt x="24863" y="17962"/>
                    </a:cubicBezTo>
                    <a:cubicBezTo>
                      <a:pt x="24287" y="18112"/>
                      <a:pt x="24713" y="18939"/>
                      <a:pt x="24512" y="19065"/>
                    </a:cubicBezTo>
                    <a:cubicBezTo>
                      <a:pt x="24365" y="19150"/>
                      <a:pt x="24135" y="19272"/>
                      <a:pt x="23920" y="19272"/>
                    </a:cubicBezTo>
                    <a:cubicBezTo>
                      <a:pt x="23695" y="19272"/>
                      <a:pt x="23486" y="19138"/>
                      <a:pt x="23409" y="18689"/>
                    </a:cubicBezTo>
                    <a:cubicBezTo>
                      <a:pt x="23297" y="17900"/>
                      <a:pt x="22698" y="16686"/>
                      <a:pt x="22961" y="16686"/>
                    </a:cubicBezTo>
                    <a:cubicBezTo>
                      <a:pt x="22990" y="16686"/>
                      <a:pt x="23030" y="16701"/>
                      <a:pt x="23083" y="16734"/>
                    </a:cubicBezTo>
                    <a:cubicBezTo>
                      <a:pt x="23473" y="16993"/>
                      <a:pt x="23492" y="17418"/>
                      <a:pt x="23577" y="17418"/>
                    </a:cubicBezTo>
                    <a:cubicBezTo>
                      <a:pt x="23607" y="17418"/>
                      <a:pt x="23645" y="17365"/>
                      <a:pt x="23710" y="17235"/>
                    </a:cubicBezTo>
                    <a:cubicBezTo>
                      <a:pt x="23936" y="16734"/>
                      <a:pt x="24312" y="16533"/>
                      <a:pt x="24036" y="16508"/>
                    </a:cubicBezTo>
                    <a:cubicBezTo>
                      <a:pt x="24030" y="16508"/>
                      <a:pt x="24024" y="16507"/>
                      <a:pt x="24018" y="16507"/>
                    </a:cubicBezTo>
                    <a:cubicBezTo>
                      <a:pt x="23871" y="16507"/>
                      <a:pt x="23788" y="16686"/>
                      <a:pt x="23746" y="16686"/>
                    </a:cubicBezTo>
                    <a:cubicBezTo>
                      <a:pt x="23720" y="16686"/>
                      <a:pt x="23710" y="16620"/>
                      <a:pt x="23710" y="16408"/>
                    </a:cubicBezTo>
                    <a:cubicBezTo>
                      <a:pt x="23710" y="15950"/>
                      <a:pt x="23568" y="15509"/>
                      <a:pt x="23622" y="15509"/>
                    </a:cubicBezTo>
                    <a:close/>
                    <a:moveTo>
                      <a:pt x="7132" y="1"/>
                    </a:moveTo>
                    <a:cubicBezTo>
                      <a:pt x="4417" y="1"/>
                      <a:pt x="3635" y="1095"/>
                      <a:pt x="3635" y="1095"/>
                    </a:cubicBezTo>
                    <a:cubicBezTo>
                      <a:pt x="3484" y="1320"/>
                      <a:pt x="2106" y="1696"/>
                      <a:pt x="2006" y="1997"/>
                    </a:cubicBezTo>
                    <a:cubicBezTo>
                      <a:pt x="1905" y="2273"/>
                      <a:pt x="1805" y="2222"/>
                      <a:pt x="1379" y="2273"/>
                    </a:cubicBezTo>
                    <a:cubicBezTo>
                      <a:pt x="978" y="2323"/>
                      <a:pt x="1" y="2473"/>
                      <a:pt x="778" y="2548"/>
                    </a:cubicBezTo>
                    <a:cubicBezTo>
                      <a:pt x="808" y="2550"/>
                      <a:pt x="842" y="2551"/>
                      <a:pt x="877" y="2551"/>
                    </a:cubicBezTo>
                    <a:cubicBezTo>
                      <a:pt x="1768" y="2551"/>
                      <a:pt x="4104" y="1968"/>
                      <a:pt x="5189" y="1871"/>
                    </a:cubicBezTo>
                    <a:cubicBezTo>
                      <a:pt x="5426" y="1845"/>
                      <a:pt x="5635" y="1834"/>
                      <a:pt x="5824" y="1834"/>
                    </a:cubicBezTo>
                    <a:cubicBezTo>
                      <a:pt x="6537" y="1834"/>
                      <a:pt x="6970" y="1988"/>
                      <a:pt x="7545" y="2047"/>
                    </a:cubicBezTo>
                    <a:cubicBezTo>
                      <a:pt x="8271" y="2122"/>
                      <a:pt x="10051" y="2147"/>
                      <a:pt x="10051" y="2147"/>
                    </a:cubicBezTo>
                    <a:cubicBezTo>
                      <a:pt x="10051" y="2147"/>
                      <a:pt x="9804" y="2730"/>
                      <a:pt x="10371" y="2730"/>
                    </a:cubicBezTo>
                    <a:cubicBezTo>
                      <a:pt x="10403" y="2730"/>
                      <a:pt x="10439" y="2728"/>
                      <a:pt x="10477" y="2724"/>
                    </a:cubicBezTo>
                    <a:cubicBezTo>
                      <a:pt x="10548" y="2719"/>
                      <a:pt x="10613" y="2716"/>
                      <a:pt x="10674" y="2716"/>
                    </a:cubicBezTo>
                    <a:cubicBezTo>
                      <a:pt x="11238" y="2716"/>
                      <a:pt x="11401" y="2911"/>
                      <a:pt x="11605" y="3024"/>
                    </a:cubicBezTo>
                    <a:cubicBezTo>
                      <a:pt x="11855" y="3150"/>
                      <a:pt x="11304" y="3275"/>
                      <a:pt x="11404" y="3400"/>
                    </a:cubicBezTo>
                    <a:cubicBezTo>
                      <a:pt x="11504" y="3526"/>
                      <a:pt x="12181" y="3551"/>
                      <a:pt x="13259" y="4252"/>
                    </a:cubicBezTo>
                    <a:cubicBezTo>
                      <a:pt x="13876" y="4664"/>
                      <a:pt x="14287" y="4731"/>
                      <a:pt x="14586" y="4731"/>
                    </a:cubicBezTo>
                    <a:cubicBezTo>
                      <a:pt x="14730" y="4731"/>
                      <a:pt x="14849" y="4715"/>
                      <a:pt x="14952" y="4715"/>
                    </a:cubicBezTo>
                    <a:cubicBezTo>
                      <a:pt x="15000" y="4715"/>
                      <a:pt x="15045" y="4719"/>
                      <a:pt x="15088" y="4729"/>
                    </a:cubicBezTo>
                    <a:cubicBezTo>
                      <a:pt x="15439" y="4804"/>
                      <a:pt x="14036" y="4804"/>
                      <a:pt x="14637" y="5280"/>
                    </a:cubicBezTo>
                    <a:cubicBezTo>
                      <a:pt x="15214" y="5731"/>
                      <a:pt x="16617" y="6057"/>
                      <a:pt x="16642" y="6433"/>
                    </a:cubicBezTo>
                    <a:cubicBezTo>
                      <a:pt x="16667" y="6834"/>
                      <a:pt x="16467" y="7460"/>
                      <a:pt x="16718" y="7761"/>
                    </a:cubicBezTo>
                    <a:cubicBezTo>
                      <a:pt x="16943" y="8087"/>
                      <a:pt x="17119" y="8513"/>
                      <a:pt x="17419" y="9090"/>
                    </a:cubicBezTo>
                    <a:cubicBezTo>
                      <a:pt x="17679" y="9633"/>
                      <a:pt x="18652" y="10199"/>
                      <a:pt x="18006" y="10199"/>
                    </a:cubicBezTo>
                    <a:cubicBezTo>
                      <a:pt x="17967" y="10199"/>
                      <a:pt x="17922" y="10197"/>
                      <a:pt x="17870" y="10192"/>
                    </a:cubicBezTo>
                    <a:cubicBezTo>
                      <a:pt x="16993" y="10117"/>
                      <a:pt x="16417" y="10067"/>
                      <a:pt x="16793" y="9867"/>
                    </a:cubicBezTo>
                    <a:cubicBezTo>
                      <a:pt x="17117" y="9704"/>
                      <a:pt x="17334" y="9179"/>
                      <a:pt x="16950" y="9179"/>
                    </a:cubicBezTo>
                    <a:cubicBezTo>
                      <a:pt x="16919" y="9179"/>
                      <a:pt x="16883" y="9182"/>
                      <a:pt x="16843" y="9190"/>
                    </a:cubicBezTo>
                    <a:cubicBezTo>
                      <a:pt x="16317" y="9290"/>
                      <a:pt x="14512" y="9315"/>
                      <a:pt x="14312" y="9516"/>
                    </a:cubicBezTo>
                    <a:cubicBezTo>
                      <a:pt x="14111" y="9691"/>
                      <a:pt x="14412" y="10142"/>
                      <a:pt x="14612" y="10994"/>
                    </a:cubicBezTo>
                    <a:cubicBezTo>
                      <a:pt x="14788" y="11846"/>
                      <a:pt x="14738" y="12122"/>
                      <a:pt x="14637" y="13125"/>
                    </a:cubicBezTo>
                    <a:cubicBezTo>
                      <a:pt x="14512" y="14127"/>
                      <a:pt x="14562" y="14077"/>
                      <a:pt x="14813" y="14754"/>
                    </a:cubicBezTo>
                    <a:cubicBezTo>
                      <a:pt x="15016" y="15281"/>
                      <a:pt x="15415" y="15644"/>
                      <a:pt x="15614" y="15644"/>
                    </a:cubicBezTo>
                    <a:cubicBezTo>
                      <a:pt x="15660" y="15644"/>
                      <a:pt x="15696" y="15624"/>
                      <a:pt x="15715" y="15581"/>
                    </a:cubicBezTo>
                    <a:cubicBezTo>
                      <a:pt x="15802" y="15364"/>
                      <a:pt x="15627" y="14700"/>
                      <a:pt x="15932" y="14700"/>
                    </a:cubicBezTo>
                    <a:cubicBezTo>
                      <a:pt x="15980" y="14700"/>
                      <a:pt x="16041" y="14716"/>
                      <a:pt x="16116" y="14754"/>
                    </a:cubicBezTo>
                    <a:cubicBezTo>
                      <a:pt x="16667" y="15029"/>
                      <a:pt x="17018" y="15681"/>
                      <a:pt x="17194" y="15831"/>
                    </a:cubicBezTo>
                    <a:cubicBezTo>
                      <a:pt x="17308" y="15917"/>
                      <a:pt x="17455" y="15995"/>
                      <a:pt x="17574" y="15995"/>
                    </a:cubicBezTo>
                    <a:cubicBezTo>
                      <a:pt x="17664" y="15995"/>
                      <a:pt x="17738" y="15950"/>
                      <a:pt x="17770" y="15831"/>
                    </a:cubicBezTo>
                    <a:cubicBezTo>
                      <a:pt x="17845" y="15556"/>
                      <a:pt x="17269" y="14453"/>
                      <a:pt x="17344" y="14253"/>
                    </a:cubicBezTo>
                    <a:cubicBezTo>
                      <a:pt x="17419" y="14027"/>
                      <a:pt x="17043" y="13726"/>
                      <a:pt x="17043" y="13726"/>
                    </a:cubicBezTo>
                    <a:cubicBezTo>
                      <a:pt x="17043" y="13726"/>
                      <a:pt x="16542" y="13375"/>
                      <a:pt x="16442" y="12949"/>
                    </a:cubicBezTo>
                    <a:cubicBezTo>
                      <a:pt x="16342" y="12498"/>
                      <a:pt x="16417" y="12573"/>
                      <a:pt x="16216" y="12147"/>
                    </a:cubicBezTo>
                    <a:cubicBezTo>
                      <a:pt x="16016" y="11696"/>
                      <a:pt x="15765" y="11195"/>
                      <a:pt x="15991" y="11195"/>
                    </a:cubicBezTo>
                    <a:cubicBezTo>
                      <a:pt x="16191" y="11195"/>
                      <a:pt x="16317" y="11320"/>
                      <a:pt x="16492" y="11947"/>
                    </a:cubicBezTo>
                    <a:cubicBezTo>
                      <a:pt x="16692" y="12573"/>
                      <a:pt x="16843" y="12674"/>
                      <a:pt x="16968" y="12824"/>
                    </a:cubicBezTo>
                    <a:cubicBezTo>
                      <a:pt x="17081" y="12937"/>
                      <a:pt x="17521" y="13132"/>
                      <a:pt x="17790" y="13132"/>
                    </a:cubicBezTo>
                    <a:cubicBezTo>
                      <a:pt x="17819" y="13132"/>
                      <a:pt x="17846" y="13130"/>
                      <a:pt x="17870" y="13125"/>
                    </a:cubicBezTo>
                    <a:cubicBezTo>
                      <a:pt x="18127" y="13078"/>
                      <a:pt x="18123" y="12488"/>
                      <a:pt x="18405" y="12488"/>
                    </a:cubicBezTo>
                    <a:cubicBezTo>
                      <a:pt x="18425" y="12488"/>
                      <a:pt x="18448" y="12491"/>
                      <a:pt x="18472" y="12498"/>
                    </a:cubicBezTo>
                    <a:cubicBezTo>
                      <a:pt x="18848" y="12598"/>
                      <a:pt x="18021" y="12974"/>
                      <a:pt x="18196" y="13300"/>
                    </a:cubicBezTo>
                    <a:cubicBezTo>
                      <a:pt x="18372" y="13651"/>
                      <a:pt x="19124" y="14002"/>
                      <a:pt x="19099" y="14177"/>
                    </a:cubicBezTo>
                    <a:cubicBezTo>
                      <a:pt x="19094" y="14203"/>
                      <a:pt x="19072" y="14212"/>
                      <a:pt x="19039" y="14212"/>
                    </a:cubicBezTo>
                    <a:cubicBezTo>
                      <a:pt x="18928" y="14212"/>
                      <a:pt x="18689" y="14103"/>
                      <a:pt x="18558" y="14103"/>
                    </a:cubicBezTo>
                    <a:cubicBezTo>
                      <a:pt x="18496" y="14103"/>
                      <a:pt x="18458" y="14128"/>
                      <a:pt x="18472" y="14202"/>
                    </a:cubicBezTo>
                    <a:cubicBezTo>
                      <a:pt x="18522" y="14453"/>
                      <a:pt x="18973" y="14979"/>
                      <a:pt x="19099" y="15155"/>
                    </a:cubicBezTo>
                    <a:cubicBezTo>
                      <a:pt x="19214" y="15317"/>
                      <a:pt x="19180" y="15843"/>
                      <a:pt x="18977" y="15843"/>
                    </a:cubicBezTo>
                    <a:cubicBezTo>
                      <a:pt x="18960" y="15843"/>
                      <a:pt x="18942" y="15839"/>
                      <a:pt x="18923" y="15831"/>
                    </a:cubicBezTo>
                    <a:cubicBezTo>
                      <a:pt x="18732" y="15762"/>
                      <a:pt x="18673" y="15462"/>
                      <a:pt x="18596" y="15462"/>
                    </a:cubicBezTo>
                    <a:cubicBezTo>
                      <a:pt x="18563" y="15462"/>
                      <a:pt x="18526" y="15520"/>
                      <a:pt x="18472" y="15681"/>
                    </a:cubicBezTo>
                    <a:cubicBezTo>
                      <a:pt x="18297" y="16182"/>
                      <a:pt x="18397" y="16408"/>
                      <a:pt x="18121" y="16533"/>
                    </a:cubicBezTo>
                    <a:cubicBezTo>
                      <a:pt x="17971" y="16596"/>
                      <a:pt x="17958" y="16596"/>
                      <a:pt x="17952" y="16596"/>
                    </a:cubicBezTo>
                    <a:cubicBezTo>
                      <a:pt x="17946" y="16596"/>
                      <a:pt x="17946" y="16596"/>
                      <a:pt x="17820" y="16659"/>
                    </a:cubicBezTo>
                    <a:cubicBezTo>
                      <a:pt x="17687" y="16733"/>
                      <a:pt x="17500" y="16825"/>
                      <a:pt x="17334" y="16825"/>
                    </a:cubicBezTo>
                    <a:cubicBezTo>
                      <a:pt x="17220" y="16825"/>
                      <a:pt x="17115" y="16781"/>
                      <a:pt x="17043" y="16659"/>
                    </a:cubicBezTo>
                    <a:cubicBezTo>
                      <a:pt x="16868" y="16383"/>
                      <a:pt x="17043" y="16258"/>
                      <a:pt x="16818" y="15982"/>
                    </a:cubicBezTo>
                    <a:cubicBezTo>
                      <a:pt x="16629" y="15794"/>
                      <a:pt x="16455" y="15492"/>
                      <a:pt x="16370" y="15492"/>
                    </a:cubicBezTo>
                    <a:cubicBezTo>
                      <a:pt x="16341" y="15492"/>
                      <a:pt x="16323" y="15525"/>
                      <a:pt x="16317" y="15606"/>
                    </a:cubicBezTo>
                    <a:cubicBezTo>
                      <a:pt x="16291" y="15907"/>
                      <a:pt x="16291" y="16032"/>
                      <a:pt x="16517" y="16358"/>
                    </a:cubicBezTo>
                    <a:cubicBezTo>
                      <a:pt x="16768" y="16659"/>
                      <a:pt x="17043" y="16834"/>
                      <a:pt x="16993" y="17110"/>
                    </a:cubicBezTo>
                    <a:cubicBezTo>
                      <a:pt x="16943" y="17360"/>
                      <a:pt x="16442" y="17385"/>
                      <a:pt x="16367" y="17962"/>
                    </a:cubicBezTo>
                    <a:cubicBezTo>
                      <a:pt x="16291" y="18538"/>
                      <a:pt x="16467" y="18513"/>
                      <a:pt x="16266" y="18789"/>
                    </a:cubicBezTo>
                    <a:cubicBezTo>
                      <a:pt x="16066" y="19090"/>
                      <a:pt x="16066" y="19090"/>
                      <a:pt x="16066" y="19340"/>
                    </a:cubicBezTo>
                    <a:cubicBezTo>
                      <a:pt x="16066" y="19591"/>
                      <a:pt x="15916" y="19892"/>
                      <a:pt x="15765" y="20017"/>
                    </a:cubicBezTo>
                    <a:cubicBezTo>
                      <a:pt x="15751" y="20029"/>
                      <a:pt x="15733" y="20033"/>
                      <a:pt x="15714" y="20033"/>
                    </a:cubicBezTo>
                    <a:cubicBezTo>
                      <a:pt x="15616" y="20033"/>
                      <a:pt x="15470" y="19903"/>
                      <a:pt x="15408" y="19903"/>
                    </a:cubicBezTo>
                    <a:cubicBezTo>
                      <a:pt x="15379" y="19903"/>
                      <a:pt x="15368" y="19932"/>
                      <a:pt x="15389" y="20017"/>
                    </a:cubicBezTo>
                    <a:cubicBezTo>
                      <a:pt x="15464" y="20293"/>
                      <a:pt x="15690" y="20418"/>
                      <a:pt x="15439" y="20493"/>
                    </a:cubicBezTo>
                    <a:cubicBezTo>
                      <a:pt x="15164" y="20568"/>
                      <a:pt x="14562" y="20568"/>
                      <a:pt x="14713" y="20719"/>
                    </a:cubicBezTo>
                    <a:cubicBezTo>
                      <a:pt x="14863" y="20869"/>
                      <a:pt x="15264" y="20994"/>
                      <a:pt x="15464" y="20994"/>
                    </a:cubicBezTo>
                    <a:cubicBezTo>
                      <a:pt x="15665" y="20994"/>
                      <a:pt x="15941" y="21395"/>
                      <a:pt x="16091" y="21621"/>
                    </a:cubicBezTo>
                    <a:cubicBezTo>
                      <a:pt x="16241" y="21872"/>
                      <a:pt x="16342" y="22373"/>
                      <a:pt x="16291" y="22573"/>
                    </a:cubicBezTo>
                    <a:cubicBezTo>
                      <a:pt x="16241" y="22749"/>
                      <a:pt x="15088" y="23050"/>
                      <a:pt x="14738" y="23175"/>
                    </a:cubicBezTo>
                    <a:cubicBezTo>
                      <a:pt x="14362" y="23275"/>
                      <a:pt x="14161" y="23275"/>
                      <a:pt x="14136" y="23451"/>
                    </a:cubicBezTo>
                    <a:cubicBezTo>
                      <a:pt x="14111" y="23626"/>
                      <a:pt x="14186" y="24052"/>
                      <a:pt x="14387" y="24478"/>
                    </a:cubicBezTo>
                    <a:cubicBezTo>
                      <a:pt x="14612" y="24879"/>
                      <a:pt x="14236" y="25130"/>
                      <a:pt x="14362" y="25380"/>
                    </a:cubicBezTo>
                    <a:cubicBezTo>
                      <a:pt x="14487" y="25631"/>
                      <a:pt x="14788" y="25882"/>
                      <a:pt x="14687" y="26107"/>
                    </a:cubicBezTo>
                    <a:cubicBezTo>
                      <a:pt x="14655" y="26181"/>
                      <a:pt x="14675" y="26201"/>
                      <a:pt x="14734" y="26201"/>
                    </a:cubicBezTo>
                    <a:cubicBezTo>
                      <a:pt x="14805" y="26201"/>
                      <a:pt x="14934" y="26170"/>
                      <a:pt x="15090" y="26170"/>
                    </a:cubicBezTo>
                    <a:cubicBezTo>
                      <a:pt x="15197" y="26170"/>
                      <a:pt x="15316" y="26185"/>
                      <a:pt x="15439" y="26233"/>
                    </a:cubicBezTo>
                    <a:cubicBezTo>
                      <a:pt x="15780" y="26373"/>
                      <a:pt x="15752" y="26641"/>
                      <a:pt x="15919" y="26641"/>
                    </a:cubicBezTo>
                    <a:cubicBezTo>
                      <a:pt x="15961" y="26641"/>
                      <a:pt x="16015" y="26624"/>
                      <a:pt x="16091" y="26583"/>
                    </a:cubicBezTo>
                    <a:cubicBezTo>
                      <a:pt x="16442" y="26358"/>
                      <a:pt x="16166" y="26157"/>
                      <a:pt x="16467" y="26082"/>
                    </a:cubicBezTo>
                    <a:cubicBezTo>
                      <a:pt x="16537" y="26066"/>
                      <a:pt x="16607" y="26061"/>
                      <a:pt x="16673" y="26061"/>
                    </a:cubicBezTo>
                    <a:cubicBezTo>
                      <a:pt x="16763" y="26061"/>
                      <a:pt x="16846" y="26070"/>
                      <a:pt x="16918" y="26070"/>
                    </a:cubicBezTo>
                    <a:cubicBezTo>
                      <a:pt x="17043" y="26070"/>
                      <a:pt x="17131" y="26045"/>
                      <a:pt x="17144" y="25907"/>
                    </a:cubicBezTo>
                    <a:cubicBezTo>
                      <a:pt x="17169" y="25606"/>
                      <a:pt x="17620" y="24829"/>
                      <a:pt x="17570" y="24754"/>
                    </a:cubicBezTo>
                    <a:cubicBezTo>
                      <a:pt x="17520" y="24679"/>
                      <a:pt x="17144" y="24679"/>
                      <a:pt x="17344" y="24328"/>
                    </a:cubicBezTo>
                    <a:cubicBezTo>
                      <a:pt x="17520" y="24002"/>
                      <a:pt x="17971" y="23050"/>
                      <a:pt x="17971" y="22924"/>
                    </a:cubicBezTo>
                    <a:cubicBezTo>
                      <a:pt x="17971" y="22799"/>
                      <a:pt x="17494" y="22273"/>
                      <a:pt x="17971" y="22222"/>
                    </a:cubicBezTo>
                    <a:cubicBezTo>
                      <a:pt x="18043" y="22214"/>
                      <a:pt x="18103" y="22212"/>
                      <a:pt x="18154" y="22212"/>
                    </a:cubicBezTo>
                    <a:cubicBezTo>
                      <a:pt x="18282" y="22212"/>
                      <a:pt x="18350" y="22230"/>
                      <a:pt x="18402" y="22230"/>
                    </a:cubicBezTo>
                    <a:cubicBezTo>
                      <a:pt x="18458" y="22230"/>
                      <a:pt x="18496" y="22209"/>
                      <a:pt x="18572" y="22122"/>
                    </a:cubicBezTo>
                    <a:cubicBezTo>
                      <a:pt x="18760" y="21934"/>
                      <a:pt x="18816" y="21108"/>
                      <a:pt x="19193" y="21108"/>
                    </a:cubicBezTo>
                    <a:cubicBezTo>
                      <a:pt x="19219" y="21108"/>
                      <a:pt x="19246" y="21112"/>
                      <a:pt x="19274" y="21120"/>
                    </a:cubicBezTo>
                    <a:cubicBezTo>
                      <a:pt x="19750" y="21220"/>
                      <a:pt x="20001" y="21596"/>
                      <a:pt x="20452" y="21646"/>
                    </a:cubicBezTo>
                    <a:cubicBezTo>
                      <a:pt x="20903" y="21721"/>
                      <a:pt x="21605" y="21847"/>
                      <a:pt x="21805" y="22172"/>
                    </a:cubicBezTo>
                    <a:cubicBezTo>
                      <a:pt x="22006" y="22523"/>
                      <a:pt x="21630" y="23150"/>
                      <a:pt x="21630" y="23150"/>
                    </a:cubicBezTo>
                    <a:cubicBezTo>
                      <a:pt x="21630" y="23150"/>
                      <a:pt x="21204" y="23325"/>
                      <a:pt x="21329" y="23425"/>
                    </a:cubicBezTo>
                    <a:cubicBezTo>
                      <a:pt x="21435" y="23496"/>
                      <a:pt x="21805" y="23567"/>
                      <a:pt x="22012" y="23567"/>
                    </a:cubicBezTo>
                    <a:cubicBezTo>
                      <a:pt x="22098" y="23567"/>
                      <a:pt x="22156" y="23555"/>
                      <a:pt x="22156" y="23526"/>
                    </a:cubicBezTo>
                    <a:cubicBezTo>
                      <a:pt x="22156" y="23425"/>
                      <a:pt x="21755" y="23275"/>
                      <a:pt x="21931" y="23075"/>
                    </a:cubicBezTo>
                    <a:cubicBezTo>
                      <a:pt x="22131" y="22899"/>
                      <a:pt x="22231" y="22298"/>
                      <a:pt x="22156" y="22172"/>
                    </a:cubicBezTo>
                    <a:cubicBezTo>
                      <a:pt x="22081" y="22047"/>
                      <a:pt x="21605" y="21897"/>
                      <a:pt x="21855" y="21796"/>
                    </a:cubicBezTo>
                    <a:cubicBezTo>
                      <a:pt x="22131" y="21696"/>
                      <a:pt x="22432" y="21847"/>
                      <a:pt x="22357" y="21621"/>
                    </a:cubicBezTo>
                    <a:cubicBezTo>
                      <a:pt x="22281" y="21420"/>
                      <a:pt x="21730" y="21270"/>
                      <a:pt x="21479" y="21245"/>
                    </a:cubicBezTo>
                    <a:cubicBezTo>
                      <a:pt x="21204" y="21220"/>
                      <a:pt x="20803" y="21195"/>
                      <a:pt x="20552" y="21045"/>
                    </a:cubicBezTo>
                    <a:cubicBezTo>
                      <a:pt x="20327" y="20869"/>
                      <a:pt x="20051" y="20769"/>
                      <a:pt x="19976" y="20593"/>
                    </a:cubicBezTo>
                    <a:cubicBezTo>
                      <a:pt x="19929" y="20431"/>
                      <a:pt x="19581" y="20009"/>
                      <a:pt x="19811" y="20009"/>
                    </a:cubicBezTo>
                    <a:cubicBezTo>
                      <a:pt x="19829" y="20009"/>
                      <a:pt x="19850" y="20012"/>
                      <a:pt x="19875" y="20017"/>
                    </a:cubicBezTo>
                    <a:cubicBezTo>
                      <a:pt x="20251" y="20067"/>
                      <a:pt x="20527" y="20393"/>
                      <a:pt x="20878" y="20418"/>
                    </a:cubicBezTo>
                    <a:cubicBezTo>
                      <a:pt x="21204" y="20443"/>
                      <a:pt x="22382" y="20644"/>
                      <a:pt x="22357" y="20769"/>
                    </a:cubicBezTo>
                    <a:cubicBezTo>
                      <a:pt x="22357" y="20894"/>
                      <a:pt x="22206" y="21070"/>
                      <a:pt x="22582" y="21270"/>
                    </a:cubicBezTo>
                    <a:cubicBezTo>
                      <a:pt x="22983" y="21471"/>
                      <a:pt x="23309" y="21721"/>
                      <a:pt x="23409" y="21922"/>
                    </a:cubicBezTo>
                    <a:cubicBezTo>
                      <a:pt x="23500" y="22067"/>
                      <a:pt x="23618" y="22331"/>
                      <a:pt x="23713" y="22331"/>
                    </a:cubicBezTo>
                    <a:cubicBezTo>
                      <a:pt x="23750" y="22331"/>
                      <a:pt x="23783" y="22294"/>
                      <a:pt x="23810" y="22197"/>
                    </a:cubicBezTo>
                    <a:cubicBezTo>
                      <a:pt x="23911" y="21872"/>
                      <a:pt x="23835" y="21521"/>
                      <a:pt x="23860" y="21320"/>
                    </a:cubicBezTo>
                    <a:cubicBezTo>
                      <a:pt x="23886" y="21120"/>
                      <a:pt x="22858" y="20869"/>
                      <a:pt x="23134" y="20719"/>
                    </a:cubicBezTo>
                    <a:cubicBezTo>
                      <a:pt x="23409" y="20568"/>
                      <a:pt x="23535" y="20568"/>
                      <a:pt x="23510" y="20393"/>
                    </a:cubicBezTo>
                    <a:cubicBezTo>
                      <a:pt x="23491" y="20242"/>
                      <a:pt x="23415" y="19878"/>
                      <a:pt x="23560" y="19878"/>
                    </a:cubicBezTo>
                    <a:cubicBezTo>
                      <a:pt x="23608" y="19878"/>
                      <a:pt x="23680" y="19918"/>
                      <a:pt x="23785" y="20017"/>
                    </a:cubicBezTo>
                    <a:cubicBezTo>
                      <a:pt x="24211" y="20393"/>
                      <a:pt x="24462" y="21070"/>
                      <a:pt x="24863" y="21070"/>
                    </a:cubicBezTo>
                    <a:cubicBezTo>
                      <a:pt x="25239" y="21070"/>
                      <a:pt x="25189" y="20994"/>
                      <a:pt x="25264" y="20744"/>
                    </a:cubicBezTo>
                    <a:cubicBezTo>
                      <a:pt x="25339" y="20493"/>
                      <a:pt x="25339" y="20443"/>
                      <a:pt x="25665" y="20418"/>
                    </a:cubicBezTo>
                    <a:cubicBezTo>
                      <a:pt x="25927" y="20396"/>
                      <a:pt x="25847" y="19635"/>
                      <a:pt x="25987" y="19635"/>
                    </a:cubicBezTo>
                    <a:cubicBezTo>
                      <a:pt x="26007" y="19635"/>
                      <a:pt x="26033" y="19652"/>
                      <a:pt x="26066" y="19691"/>
                    </a:cubicBezTo>
                    <a:cubicBezTo>
                      <a:pt x="26342" y="19967"/>
                      <a:pt x="26868" y="21395"/>
                      <a:pt x="26918" y="21821"/>
                    </a:cubicBezTo>
                    <a:cubicBezTo>
                      <a:pt x="26943" y="22222"/>
                      <a:pt x="26417" y="22298"/>
                      <a:pt x="26292" y="22623"/>
                    </a:cubicBezTo>
                    <a:cubicBezTo>
                      <a:pt x="26141" y="22924"/>
                      <a:pt x="26041" y="23476"/>
                      <a:pt x="25414" y="23526"/>
                    </a:cubicBezTo>
                    <a:cubicBezTo>
                      <a:pt x="24788" y="23576"/>
                      <a:pt x="24562" y="23526"/>
                      <a:pt x="24387" y="23952"/>
                    </a:cubicBezTo>
                    <a:cubicBezTo>
                      <a:pt x="24211" y="24353"/>
                      <a:pt x="24512" y="24603"/>
                      <a:pt x="24362" y="25055"/>
                    </a:cubicBezTo>
                    <a:cubicBezTo>
                      <a:pt x="24249" y="25393"/>
                      <a:pt x="24221" y="25562"/>
                      <a:pt x="24023" y="25562"/>
                    </a:cubicBezTo>
                    <a:cubicBezTo>
                      <a:pt x="23958" y="25562"/>
                      <a:pt x="23873" y="25543"/>
                      <a:pt x="23760" y="25506"/>
                    </a:cubicBezTo>
                    <a:cubicBezTo>
                      <a:pt x="23674" y="25477"/>
                      <a:pt x="23593" y="25467"/>
                      <a:pt x="23519" y="25467"/>
                    </a:cubicBezTo>
                    <a:cubicBezTo>
                      <a:pt x="23321" y="25467"/>
                      <a:pt x="23167" y="25540"/>
                      <a:pt x="23070" y="25540"/>
                    </a:cubicBezTo>
                    <a:cubicBezTo>
                      <a:pt x="23011" y="25540"/>
                      <a:pt x="22973" y="25514"/>
                      <a:pt x="22958" y="25431"/>
                    </a:cubicBezTo>
                    <a:cubicBezTo>
                      <a:pt x="22950" y="25386"/>
                      <a:pt x="22926" y="25368"/>
                      <a:pt x="22891" y="25368"/>
                    </a:cubicBezTo>
                    <a:cubicBezTo>
                      <a:pt x="22720" y="25368"/>
                      <a:pt x="22277" y="25791"/>
                      <a:pt x="21978" y="25791"/>
                    </a:cubicBezTo>
                    <a:cubicBezTo>
                      <a:pt x="21953" y="25791"/>
                      <a:pt x="21928" y="25788"/>
                      <a:pt x="21906" y="25781"/>
                    </a:cubicBezTo>
                    <a:cubicBezTo>
                      <a:pt x="21580" y="25706"/>
                      <a:pt x="21730" y="25581"/>
                      <a:pt x="21454" y="25506"/>
                    </a:cubicBezTo>
                    <a:cubicBezTo>
                      <a:pt x="21154" y="25431"/>
                      <a:pt x="21354" y="25330"/>
                      <a:pt x="21304" y="25055"/>
                    </a:cubicBezTo>
                    <a:cubicBezTo>
                      <a:pt x="21254" y="24779"/>
                      <a:pt x="20853" y="24428"/>
                      <a:pt x="20978" y="24328"/>
                    </a:cubicBezTo>
                    <a:cubicBezTo>
                      <a:pt x="21074" y="24251"/>
                      <a:pt x="20993" y="24070"/>
                      <a:pt x="20860" y="24070"/>
                    </a:cubicBezTo>
                    <a:cubicBezTo>
                      <a:pt x="20819" y="24070"/>
                      <a:pt x="20774" y="24087"/>
                      <a:pt x="20728" y="24127"/>
                    </a:cubicBezTo>
                    <a:cubicBezTo>
                      <a:pt x="20502" y="24303"/>
                      <a:pt x="20778" y="24353"/>
                      <a:pt x="20276" y="24603"/>
                    </a:cubicBezTo>
                    <a:cubicBezTo>
                      <a:pt x="19775" y="24829"/>
                      <a:pt x="19500" y="24829"/>
                      <a:pt x="19224" y="25055"/>
                    </a:cubicBezTo>
                    <a:cubicBezTo>
                      <a:pt x="18973" y="25280"/>
                      <a:pt x="19149" y="25305"/>
                      <a:pt x="18723" y="25456"/>
                    </a:cubicBezTo>
                    <a:cubicBezTo>
                      <a:pt x="18271" y="25606"/>
                      <a:pt x="18071" y="25481"/>
                      <a:pt x="18071" y="25731"/>
                    </a:cubicBezTo>
                    <a:cubicBezTo>
                      <a:pt x="18071" y="26007"/>
                      <a:pt x="17845" y="26182"/>
                      <a:pt x="17494" y="26408"/>
                    </a:cubicBezTo>
                    <a:cubicBezTo>
                      <a:pt x="17119" y="26659"/>
                      <a:pt x="17294" y="26759"/>
                      <a:pt x="16943" y="26834"/>
                    </a:cubicBezTo>
                    <a:cubicBezTo>
                      <a:pt x="16851" y="26855"/>
                      <a:pt x="16761" y="26863"/>
                      <a:pt x="16675" y="26863"/>
                    </a:cubicBezTo>
                    <a:cubicBezTo>
                      <a:pt x="16494" y="26863"/>
                      <a:pt x="16335" y="26830"/>
                      <a:pt x="16224" y="26830"/>
                    </a:cubicBezTo>
                    <a:cubicBezTo>
                      <a:pt x="16203" y="26830"/>
                      <a:pt x="16184" y="26831"/>
                      <a:pt x="16166" y="26834"/>
                    </a:cubicBezTo>
                    <a:cubicBezTo>
                      <a:pt x="16016" y="26859"/>
                      <a:pt x="15640" y="26859"/>
                      <a:pt x="15665" y="27110"/>
                    </a:cubicBezTo>
                    <a:cubicBezTo>
                      <a:pt x="15690" y="27385"/>
                      <a:pt x="15615" y="27987"/>
                      <a:pt x="15389" y="28137"/>
                    </a:cubicBezTo>
                    <a:cubicBezTo>
                      <a:pt x="15139" y="28288"/>
                      <a:pt x="15063" y="28137"/>
                      <a:pt x="14963" y="28664"/>
                    </a:cubicBezTo>
                    <a:cubicBezTo>
                      <a:pt x="14863" y="29165"/>
                      <a:pt x="15013" y="29115"/>
                      <a:pt x="15038" y="29516"/>
                    </a:cubicBezTo>
                    <a:cubicBezTo>
                      <a:pt x="15063" y="29917"/>
                      <a:pt x="14838" y="30493"/>
                      <a:pt x="14412" y="30744"/>
                    </a:cubicBezTo>
                    <a:cubicBezTo>
                      <a:pt x="14299" y="30807"/>
                      <a:pt x="14194" y="30823"/>
                      <a:pt x="14101" y="30823"/>
                    </a:cubicBezTo>
                    <a:cubicBezTo>
                      <a:pt x="14010" y="30823"/>
                      <a:pt x="13930" y="30808"/>
                      <a:pt x="13867" y="30808"/>
                    </a:cubicBezTo>
                    <a:cubicBezTo>
                      <a:pt x="13768" y="30808"/>
                      <a:pt x="13710" y="30846"/>
                      <a:pt x="13710" y="31045"/>
                    </a:cubicBezTo>
                    <a:cubicBezTo>
                      <a:pt x="13685" y="31496"/>
                      <a:pt x="13484" y="31671"/>
                      <a:pt x="13334" y="31897"/>
                    </a:cubicBezTo>
                    <a:cubicBezTo>
                      <a:pt x="13184" y="32147"/>
                      <a:pt x="13134" y="32172"/>
                      <a:pt x="13209" y="32624"/>
                    </a:cubicBezTo>
                    <a:cubicBezTo>
                      <a:pt x="13259" y="33100"/>
                      <a:pt x="12607" y="33175"/>
                      <a:pt x="12507" y="33676"/>
                    </a:cubicBezTo>
                    <a:cubicBezTo>
                      <a:pt x="12382" y="34177"/>
                      <a:pt x="12256" y="34202"/>
                      <a:pt x="12407" y="34503"/>
                    </a:cubicBezTo>
                    <a:cubicBezTo>
                      <a:pt x="12582" y="34829"/>
                      <a:pt x="12833" y="35005"/>
                      <a:pt x="12733" y="35581"/>
                    </a:cubicBezTo>
                    <a:cubicBezTo>
                      <a:pt x="12632" y="36157"/>
                      <a:pt x="12432" y="36383"/>
                      <a:pt x="12357" y="36684"/>
                    </a:cubicBezTo>
                    <a:cubicBezTo>
                      <a:pt x="12281" y="37010"/>
                      <a:pt x="12607" y="37385"/>
                      <a:pt x="12632" y="37786"/>
                    </a:cubicBezTo>
                    <a:cubicBezTo>
                      <a:pt x="12657" y="38162"/>
                      <a:pt x="13109" y="38162"/>
                      <a:pt x="13384" y="38488"/>
                    </a:cubicBezTo>
                    <a:cubicBezTo>
                      <a:pt x="13635" y="38814"/>
                      <a:pt x="14061" y="38764"/>
                      <a:pt x="14186" y="39090"/>
                    </a:cubicBezTo>
                    <a:cubicBezTo>
                      <a:pt x="14312" y="39390"/>
                      <a:pt x="14662" y="39365"/>
                      <a:pt x="14963" y="39566"/>
                    </a:cubicBezTo>
                    <a:cubicBezTo>
                      <a:pt x="15234" y="39712"/>
                      <a:pt x="15332" y="39978"/>
                      <a:pt x="15831" y="39978"/>
                    </a:cubicBezTo>
                    <a:cubicBezTo>
                      <a:pt x="15933" y="39978"/>
                      <a:pt x="16051" y="39967"/>
                      <a:pt x="16191" y="39942"/>
                    </a:cubicBezTo>
                    <a:cubicBezTo>
                      <a:pt x="17018" y="39792"/>
                      <a:pt x="16968" y="39441"/>
                      <a:pt x="17595" y="39340"/>
                    </a:cubicBezTo>
                    <a:cubicBezTo>
                      <a:pt x="18221" y="39240"/>
                      <a:pt x="18221" y="39090"/>
                      <a:pt x="18998" y="38814"/>
                    </a:cubicBezTo>
                    <a:cubicBezTo>
                      <a:pt x="19775" y="38563"/>
                      <a:pt x="19926" y="37912"/>
                      <a:pt x="20477" y="37736"/>
                    </a:cubicBezTo>
                    <a:cubicBezTo>
                      <a:pt x="20856" y="37616"/>
                      <a:pt x="21045" y="37519"/>
                      <a:pt x="21225" y="37519"/>
                    </a:cubicBezTo>
                    <a:cubicBezTo>
                      <a:pt x="21306" y="37519"/>
                      <a:pt x="21385" y="37539"/>
                      <a:pt x="21479" y="37586"/>
                    </a:cubicBezTo>
                    <a:cubicBezTo>
                      <a:pt x="21697" y="37685"/>
                      <a:pt x="21274" y="38018"/>
                      <a:pt x="21383" y="38018"/>
                    </a:cubicBezTo>
                    <a:cubicBezTo>
                      <a:pt x="21412" y="38018"/>
                      <a:pt x="21478" y="37995"/>
                      <a:pt x="21605" y="37937"/>
                    </a:cubicBezTo>
                    <a:cubicBezTo>
                      <a:pt x="22175" y="37699"/>
                      <a:pt x="22227" y="37281"/>
                      <a:pt x="22637" y="37281"/>
                    </a:cubicBezTo>
                    <a:cubicBezTo>
                      <a:pt x="22659" y="37281"/>
                      <a:pt x="22683" y="37283"/>
                      <a:pt x="22708" y="37285"/>
                    </a:cubicBezTo>
                    <a:cubicBezTo>
                      <a:pt x="23209" y="37335"/>
                      <a:pt x="22983" y="37411"/>
                      <a:pt x="22883" y="37912"/>
                    </a:cubicBezTo>
                    <a:cubicBezTo>
                      <a:pt x="22783" y="38413"/>
                      <a:pt x="22231" y="39065"/>
                      <a:pt x="22407" y="39190"/>
                    </a:cubicBezTo>
                    <a:cubicBezTo>
                      <a:pt x="22582" y="39315"/>
                      <a:pt x="23209" y="39390"/>
                      <a:pt x="23359" y="39691"/>
                    </a:cubicBezTo>
                    <a:cubicBezTo>
                      <a:pt x="23535" y="39967"/>
                      <a:pt x="23008" y="40117"/>
                      <a:pt x="23184" y="40468"/>
                    </a:cubicBezTo>
                    <a:cubicBezTo>
                      <a:pt x="23359" y="40794"/>
                      <a:pt x="23535" y="40819"/>
                      <a:pt x="23259" y="40995"/>
                    </a:cubicBezTo>
                    <a:cubicBezTo>
                      <a:pt x="23008" y="41145"/>
                      <a:pt x="22307" y="42348"/>
                      <a:pt x="22081" y="42674"/>
                    </a:cubicBezTo>
                    <a:cubicBezTo>
                      <a:pt x="21830" y="43000"/>
                      <a:pt x="21880" y="43350"/>
                      <a:pt x="22307" y="43426"/>
                    </a:cubicBezTo>
                    <a:cubicBezTo>
                      <a:pt x="22308" y="43426"/>
                      <a:pt x="22310" y="43426"/>
                      <a:pt x="22311" y="43426"/>
                    </a:cubicBezTo>
                    <a:cubicBezTo>
                      <a:pt x="22759" y="43426"/>
                      <a:pt x="29878" y="33165"/>
                      <a:pt x="30502" y="30518"/>
                    </a:cubicBezTo>
                    <a:cubicBezTo>
                      <a:pt x="31129" y="27862"/>
                      <a:pt x="30753" y="24654"/>
                      <a:pt x="30753" y="24528"/>
                    </a:cubicBezTo>
                    <a:cubicBezTo>
                      <a:pt x="30753" y="24468"/>
                      <a:pt x="30700" y="24415"/>
                      <a:pt x="30628" y="24415"/>
                    </a:cubicBezTo>
                    <a:cubicBezTo>
                      <a:pt x="30523" y="24415"/>
                      <a:pt x="30376" y="24530"/>
                      <a:pt x="30302" y="24904"/>
                    </a:cubicBezTo>
                    <a:cubicBezTo>
                      <a:pt x="30165" y="25474"/>
                      <a:pt x="30464" y="26231"/>
                      <a:pt x="30047" y="26231"/>
                    </a:cubicBezTo>
                    <a:cubicBezTo>
                      <a:pt x="30006" y="26231"/>
                      <a:pt x="29957" y="26223"/>
                      <a:pt x="29901" y="26207"/>
                    </a:cubicBezTo>
                    <a:cubicBezTo>
                      <a:pt x="29274" y="26032"/>
                      <a:pt x="28998" y="25481"/>
                      <a:pt x="28748" y="25180"/>
                    </a:cubicBezTo>
                    <a:cubicBezTo>
                      <a:pt x="28522" y="24854"/>
                      <a:pt x="28497" y="24854"/>
                      <a:pt x="28146" y="24478"/>
                    </a:cubicBezTo>
                    <a:cubicBezTo>
                      <a:pt x="27820" y="24077"/>
                      <a:pt x="27043" y="23350"/>
                      <a:pt x="27244" y="23150"/>
                    </a:cubicBezTo>
                    <a:cubicBezTo>
                      <a:pt x="27364" y="23014"/>
                      <a:pt x="27376" y="22906"/>
                      <a:pt x="27475" y="22906"/>
                    </a:cubicBezTo>
                    <a:cubicBezTo>
                      <a:pt x="27541" y="22906"/>
                      <a:pt x="27645" y="22954"/>
                      <a:pt x="27845" y="23075"/>
                    </a:cubicBezTo>
                    <a:cubicBezTo>
                      <a:pt x="28347" y="23400"/>
                      <a:pt x="29149" y="23977"/>
                      <a:pt x="29199" y="24278"/>
                    </a:cubicBezTo>
                    <a:cubicBezTo>
                      <a:pt x="29244" y="24573"/>
                      <a:pt x="29454" y="25565"/>
                      <a:pt x="29772" y="25565"/>
                    </a:cubicBezTo>
                    <a:cubicBezTo>
                      <a:pt x="29805" y="25565"/>
                      <a:pt x="29840" y="25555"/>
                      <a:pt x="29876" y="25531"/>
                    </a:cubicBezTo>
                    <a:cubicBezTo>
                      <a:pt x="30251" y="25305"/>
                      <a:pt x="30076" y="23400"/>
                      <a:pt x="30026" y="22924"/>
                    </a:cubicBezTo>
                    <a:cubicBezTo>
                      <a:pt x="29976" y="22473"/>
                      <a:pt x="30076" y="20293"/>
                      <a:pt x="29951" y="19766"/>
                    </a:cubicBezTo>
                    <a:cubicBezTo>
                      <a:pt x="29825" y="19215"/>
                      <a:pt x="29550" y="18664"/>
                      <a:pt x="29399" y="18639"/>
                    </a:cubicBezTo>
                    <a:cubicBezTo>
                      <a:pt x="29390" y="18637"/>
                      <a:pt x="29381" y="18636"/>
                      <a:pt x="29372" y="18636"/>
                    </a:cubicBezTo>
                    <a:cubicBezTo>
                      <a:pt x="29240" y="18636"/>
                      <a:pt x="29178" y="18815"/>
                      <a:pt x="29249" y="19215"/>
                    </a:cubicBezTo>
                    <a:cubicBezTo>
                      <a:pt x="29309" y="19536"/>
                      <a:pt x="29546" y="20145"/>
                      <a:pt x="29433" y="20145"/>
                    </a:cubicBezTo>
                    <a:cubicBezTo>
                      <a:pt x="29404" y="20145"/>
                      <a:pt x="29354" y="20107"/>
                      <a:pt x="29274" y="20017"/>
                    </a:cubicBezTo>
                    <a:cubicBezTo>
                      <a:pt x="28873" y="19541"/>
                      <a:pt x="28221" y="18889"/>
                      <a:pt x="28472" y="18839"/>
                    </a:cubicBezTo>
                    <a:cubicBezTo>
                      <a:pt x="28482" y="18837"/>
                      <a:pt x="28492" y="18836"/>
                      <a:pt x="28501" y="18836"/>
                    </a:cubicBezTo>
                    <a:cubicBezTo>
                      <a:pt x="28637" y="18836"/>
                      <a:pt x="28713" y="19051"/>
                      <a:pt x="28764" y="19051"/>
                    </a:cubicBezTo>
                    <a:cubicBezTo>
                      <a:pt x="28789" y="19051"/>
                      <a:pt x="28807" y="18998"/>
                      <a:pt x="28823" y="18839"/>
                    </a:cubicBezTo>
                    <a:cubicBezTo>
                      <a:pt x="28867" y="18422"/>
                      <a:pt x="28757" y="17985"/>
                      <a:pt x="28932" y="17985"/>
                    </a:cubicBezTo>
                    <a:cubicBezTo>
                      <a:pt x="28956" y="17985"/>
                      <a:pt x="28986" y="17993"/>
                      <a:pt x="29023" y="18012"/>
                    </a:cubicBezTo>
                    <a:cubicBezTo>
                      <a:pt x="29030" y="18016"/>
                      <a:pt x="29036" y="18018"/>
                      <a:pt x="29042" y="18018"/>
                    </a:cubicBezTo>
                    <a:cubicBezTo>
                      <a:pt x="29257" y="18018"/>
                      <a:pt x="28446" y="15216"/>
                      <a:pt x="28422" y="14679"/>
                    </a:cubicBezTo>
                    <a:cubicBezTo>
                      <a:pt x="28397" y="14127"/>
                      <a:pt x="25515" y="6383"/>
                      <a:pt x="15690" y="2197"/>
                    </a:cubicBezTo>
                    <a:cubicBezTo>
                      <a:pt x="11707" y="505"/>
                      <a:pt x="8974" y="1"/>
                      <a:pt x="7132" y="1"/>
                    </a:cubicBezTo>
                    <a:close/>
                  </a:path>
                </a:pathLst>
              </a:custGeom>
              <a:solidFill>
                <a:srgbClr val="BEE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8" name="Google Shape;6338;p49"/>
              <p:cNvSpPr/>
              <p:nvPr/>
            </p:nvSpPr>
            <p:spPr>
              <a:xfrm>
                <a:off x="4814075" y="2053950"/>
                <a:ext cx="71450" cy="102275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4091" extrusionOk="0">
                    <a:moveTo>
                      <a:pt x="477" y="1582"/>
                    </a:moveTo>
                    <a:cubicBezTo>
                      <a:pt x="473" y="1600"/>
                      <a:pt x="472" y="1611"/>
                      <a:pt x="473" y="1611"/>
                    </a:cubicBezTo>
                    <a:cubicBezTo>
                      <a:pt x="473" y="1611"/>
                      <a:pt x="474" y="1609"/>
                      <a:pt x="476" y="1603"/>
                    </a:cubicBezTo>
                    <a:cubicBezTo>
                      <a:pt x="478" y="1597"/>
                      <a:pt x="478" y="1590"/>
                      <a:pt x="477" y="1582"/>
                    </a:cubicBezTo>
                    <a:close/>
                    <a:moveTo>
                      <a:pt x="431" y="1"/>
                    </a:moveTo>
                    <a:cubicBezTo>
                      <a:pt x="402" y="1"/>
                      <a:pt x="360" y="29"/>
                      <a:pt x="301" y="99"/>
                    </a:cubicBezTo>
                    <a:cubicBezTo>
                      <a:pt x="0" y="450"/>
                      <a:pt x="151" y="726"/>
                      <a:pt x="151" y="926"/>
                    </a:cubicBezTo>
                    <a:cubicBezTo>
                      <a:pt x="151" y="1091"/>
                      <a:pt x="461" y="1456"/>
                      <a:pt x="477" y="1582"/>
                    </a:cubicBezTo>
                    <a:lnTo>
                      <a:pt x="477" y="1582"/>
                    </a:lnTo>
                    <a:cubicBezTo>
                      <a:pt x="492" y="1509"/>
                      <a:pt x="544" y="1323"/>
                      <a:pt x="595" y="1323"/>
                    </a:cubicBezTo>
                    <a:cubicBezTo>
                      <a:pt x="605" y="1323"/>
                      <a:pt x="616" y="1332"/>
                      <a:pt x="627" y="1352"/>
                    </a:cubicBezTo>
                    <a:cubicBezTo>
                      <a:pt x="698" y="1496"/>
                      <a:pt x="588" y="1730"/>
                      <a:pt x="708" y="1730"/>
                    </a:cubicBezTo>
                    <a:cubicBezTo>
                      <a:pt x="713" y="1730"/>
                      <a:pt x="720" y="1729"/>
                      <a:pt x="727" y="1728"/>
                    </a:cubicBezTo>
                    <a:cubicBezTo>
                      <a:pt x="781" y="1721"/>
                      <a:pt x="850" y="1715"/>
                      <a:pt x="919" y="1715"/>
                    </a:cubicBezTo>
                    <a:cubicBezTo>
                      <a:pt x="1075" y="1715"/>
                      <a:pt x="1236" y="1742"/>
                      <a:pt x="1253" y="1829"/>
                    </a:cubicBezTo>
                    <a:cubicBezTo>
                      <a:pt x="1278" y="1954"/>
                      <a:pt x="1479" y="2154"/>
                      <a:pt x="1454" y="2230"/>
                    </a:cubicBezTo>
                    <a:cubicBezTo>
                      <a:pt x="1404" y="2330"/>
                      <a:pt x="1153" y="2405"/>
                      <a:pt x="1178" y="2480"/>
                    </a:cubicBezTo>
                    <a:cubicBezTo>
                      <a:pt x="1203" y="2555"/>
                      <a:pt x="1278" y="2606"/>
                      <a:pt x="1278" y="2731"/>
                    </a:cubicBezTo>
                    <a:cubicBezTo>
                      <a:pt x="1278" y="2856"/>
                      <a:pt x="1078" y="3107"/>
                      <a:pt x="1178" y="3132"/>
                    </a:cubicBezTo>
                    <a:cubicBezTo>
                      <a:pt x="1182" y="3133"/>
                      <a:pt x="1187" y="3133"/>
                      <a:pt x="1191" y="3133"/>
                    </a:cubicBezTo>
                    <a:cubicBezTo>
                      <a:pt x="1262" y="3133"/>
                      <a:pt x="1405" y="3029"/>
                      <a:pt x="1465" y="3029"/>
                    </a:cubicBezTo>
                    <a:cubicBezTo>
                      <a:pt x="1500" y="3029"/>
                      <a:pt x="1507" y="3066"/>
                      <a:pt x="1454" y="3182"/>
                    </a:cubicBezTo>
                    <a:cubicBezTo>
                      <a:pt x="1278" y="3483"/>
                      <a:pt x="1328" y="3884"/>
                      <a:pt x="1404" y="4084"/>
                    </a:cubicBezTo>
                    <a:cubicBezTo>
                      <a:pt x="1405" y="4088"/>
                      <a:pt x="1407" y="4090"/>
                      <a:pt x="1409" y="4090"/>
                    </a:cubicBezTo>
                    <a:cubicBezTo>
                      <a:pt x="1451" y="4090"/>
                      <a:pt x="1658" y="3501"/>
                      <a:pt x="2156" y="3382"/>
                    </a:cubicBezTo>
                    <a:cubicBezTo>
                      <a:pt x="2707" y="3257"/>
                      <a:pt x="2857" y="3182"/>
                      <a:pt x="2732" y="2956"/>
                    </a:cubicBezTo>
                    <a:cubicBezTo>
                      <a:pt x="2582" y="2706"/>
                      <a:pt x="2481" y="2806"/>
                      <a:pt x="2531" y="2580"/>
                    </a:cubicBezTo>
                    <a:cubicBezTo>
                      <a:pt x="2582" y="2355"/>
                      <a:pt x="1980" y="2154"/>
                      <a:pt x="1880" y="1979"/>
                    </a:cubicBezTo>
                    <a:cubicBezTo>
                      <a:pt x="1780" y="1803"/>
                      <a:pt x="1479" y="1578"/>
                      <a:pt x="1404" y="1428"/>
                    </a:cubicBezTo>
                    <a:cubicBezTo>
                      <a:pt x="1328" y="1302"/>
                      <a:pt x="1028" y="1302"/>
                      <a:pt x="1003" y="1127"/>
                    </a:cubicBezTo>
                    <a:cubicBezTo>
                      <a:pt x="978" y="951"/>
                      <a:pt x="1278" y="500"/>
                      <a:pt x="1003" y="500"/>
                    </a:cubicBezTo>
                    <a:cubicBezTo>
                      <a:pt x="802" y="500"/>
                      <a:pt x="635" y="567"/>
                      <a:pt x="546" y="567"/>
                    </a:cubicBezTo>
                    <a:cubicBezTo>
                      <a:pt x="501" y="567"/>
                      <a:pt x="476" y="550"/>
                      <a:pt x="476" y="500"/>
                    </a:cubicBezTo>
                    <a:cubicBezTo>
                      <a:pt x="476" y="382"/>
                      <a:pt x="538" y="1"/>
                      <a:pt x="431" y="1"/>
                    </a:cubicBezTo>
                    <a:close/>
                  </a:path>
                </a:pathLst>
              </a:custGeom>
              <a:solidFill>
                <a:srgbClr val="BEE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9" name="Google Shape;6339;p49"/>
              <p:cNvSpPr/>
              <p:nvPr/>
            </p:nvSpPr>
            <p:spPr>
              <a:xfrm>
                <a:off x="4803425" y="2105200"/>
                <a:ext cx="31350" cy="40300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612" extrusionOk="0">
                    <a:moveTo>
                      <a:pt x="525" y="0"/>
                    </a:moveTo>
                    <a:cubicBezTo>
                      <a:pt x="394" y="0"/>
                      <a:pt x="315" y="26"/>
                      <a:pt x="351" y="205"/>
                    </a:cubicBezTo>
                    <a:cubicBezTo>
                      <a:pt x="371" y="297"/>
                      <a:pt x="316" y="305"/>
                      <a:pt x="244" y="305"/>
                    </a:cubicBezTo>
                    <a:cubicBezTo>
                      <a:pt x="228" y="305"/>
                      <a:pt x="211" y="305"/>
                      <a:pt x="194" y="305"/>
                    </a:cubicBezTo>
                    <a:cubicBezTo>
                      <a:pt x="100" y="305"/>
                      <a:pt x="0" y="317"/>
                      <a:pt x="0" y="480"/>
                    </a:cubicBezTo>
                    <a:cubicBezTo>
                      <a:pt x="0" y="781"/>
                      <a:pt x="326" y="731"/>
                      <a:pt x="301" y="931"/>
                    </a:cubicBezTo>
                    <a:cubicBezTo>
                      <a:pt x="276" y="1107"/>
                      <a:pt x="125" y="1558"/>
                      <a:pt x="351" y="1608"/>
                    </a:cubicBezTo>
                    <a:cubicBezTo>
                      <a:pt x="362" y="1611"/>
                      <a:pt x="373" y="1612"/>
                      <a:pt x="384" y="1612"/>
                    </a:cubicBezTo>
                    <a:cubicBezTo>
                      <a:pt x="599" y="1612"/>
                      <a:pt x="813" y="1172"/>
                      <a:pt x="1028" y="982"/>
                    </a:cubicBezTo>
                    <a:cubicBezTo>
                      <a:pt x="1253" y="756"/>
                      <a:pt x="1103" y="681"/>
                      <a:pt x="1028" y="530"/>
                    </a:cubicBezTo>
                    <a:cubicBezTo>
                      <a:pt x="955" y="385"/>
                      <a:pt x="905" y="3"/>
                      <a:pt x="720" y="3"/>
                    </a:cubicBezTo>
                    <a:cubicBezTo>
                      <a:pt x="714" y="3"/>
                      <a:pt x="708" y="3"/>
                      <a:pt x="702" y="4"/>
                    </a:cubicBezTo>
                    <a:cubicBezTo>
                      <a:pt x="637" y="4"/>
                      <a:pt x="577" y="0"/>
                      <a:pt x="525" y="0"/>
                    </a:cubicBezTo>
                    <a:close/>
                  </a:path>
                </a:pathLst>
              </a:custGeom>
              <a:solidFill>
                <a:srgbClr val="BEE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0" name="Google Shape;6340;p49"/>
              <p:cNvSpPr/>
              <p:nvPr/>
            </p:nvSpPr>
            <p:spPr>
              <a:xfrm>
                <a:off x="4979475" y="2215050"/>
                <a:ext cx="20275" cy="23625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45" extrusionOk="0">
                    <a:moveTo>
                      <a:pt x="373" y="1"/>
                    </a:moveTo>
                    <a:cubicBezTo>
                      <a:pt x="231" y="1"/>
                      <a:pt x="78" y="92"/>
                      <a:pt x="51" y="146"/>
                    </a:cubicBezTo>
                    <a:cubicBezTo>
                      <a:pt x="1" y="247"/>
                      <a:pt x="101" y="798"/>
                      <a:pt x="377" y="898"/>
                    </a:cubicBezTo>
                    <a:cubicBezTo>
                      <a:pt x="467" y="930"/>
                      <a:pt x="534" y="944"/>
                      <a:pt x="584" y="944"/>
                    </a:cubicBezTo>
                    <a:cubicBezTo>
                      <a:pt x="811" y="944"/>
                      <a:pt x="668" y="642"/>
                      <a:pt x="627" y="272"/>
                    </a:cubicBezTo>
                    <a:cubicBezTo>
                      <a:pt x="604" y="66"/>
                      <a:pt x="492" y="1"/>
                      <a:pt x="373" y="1"/>
                    </a:cubicBezTo>
                    <a:close/>
                  </a:path>
                </a:pathLst>
              </a:custGeom>
              <a:solidFill>
                <a:srgbClr val="BEE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1" name="Google Shape;6341;p49"/>
              <p:cNvSpPr/>
              <p:nvPr/>
            </p:nvSpPr>
            <p:spPr>
              <a:xfrm>
                <a:off x="4511425" y="1839675"/>
                <a:ext cx="27875" cy="24600"/>
              </a:xfrm>
              <a:custGeom>
                <a:avLst/>
                <a:gdLst/>
                <a:ahLst/>
                <a:cxnLst/>
                <a:rect l="l" t="t" r="r" b="b"/>
                <a:pathLst>
                  <a:path w="1115" h="984" extrusionOk="0">
                    <a:moveTo>
                      <a:pt x="737" y="0"/>
                    </a:moveTo>
                    <a:cubicBezTo>
                      <a:pt x="589" y="0"/>
                      <a:pt x="334" y="183"/>
                      <a:pt x="201" y="299"/>
                    </a:cubicBezTo>
                    <a:cubicBezTo>
                      <a:pt x="1" y="500"/>
                      <a:pt x="602" y="826"/>
                      <a:pt x="853" y="951"/>
                    </a:cubicBezTo>
                    <a:cubicBezTo>
                      <a:pt x="897" y="973"/>
                      <a:pt x="930" y="983"/>
                      <a:pt x="954" y="983"/>
                    </a:cubicBezTo>
                    <a:cubicBezTo>
                      <a:pt x="1115" y="983"/>
                      <a:pt x="831" y="502"/>
                      <a:pt x="853" y="174"/>
                    </a:cubicBezTo>
                    <a:cubicBezTo>
                      <a:pt x="861" y="47"/>
                      <a:pt x="813" y="0"/>
                      <a:pt x="737" y="0"/>
                    </a:cubicBezTo>
                    <a:close/>
                  </a:path>
                </a:pathLst>
              </a:custGeom>
              <a:solidFill>
                <a:srgbClr val="BEE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2" name="Google Shape;6342;p49"/>
              <p:cNvSpPr/>
              <p:nvPr/>
            </p:nvSpPr>
            <p:spPr>
              <a:xfrm>
                <a:off x="4478225" y="1837125"/>
                <a:ext cx="26975" cy="12675"/>
              </a:xfrm>
              <a:custGeom>
                <a:avLst/>
                <a:gdLst/>
                <a:ahLst/>
                <a:cxnLst/>
                <a:rect l="l" t="t" r="r" b="b"/>
                <a:pathLst>
                  <a:path w="1079" h="507" extrusionOk="0">
                    <a:moveTo>
                      <a:pt x="452" y="0"/>
                    </a:moveTo>
                    <a:cubicBezTo>
                      <a:pt x="251" y="0"/>
                      <a:pt x="0" y="251"/>
                      <a:pt x="26" y="401"/>
                    </a:cubicBezTo>
                    <a:cubicBezTo>
                      <a:pt x="36" y="478"/>
                      <a:pt x="119" y="506"/>
                      <a:pt x="235" y="506"/>
                    </a:cubicBezTo>
                    <a:cubicBezTo>
                      <a:pt x="385" y="506"/>
                      <a:pt x="593" y="458"/>
                      <a:pt x="777" y="401"/>
                    </a:cubicBezTo>
                    <a:cubicBezTo>
                      <a:pt x="1078" y="326"/>
                      <a:pt x="677" y="0"/>
                      <a:pt x="452" y="0"/>
                    </a:cubicBezTo>
                    <a:close/>
                  </a:path>
                </a:pathLst>
              </a:custGeom>
              <a:solidFill>
                <a:srgbClr val="BEE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3" name="Google Shape;6343;p49"/>
              <p:cNvSpPr/>
              <p:nvPr/>
            </p:nvSpPr>
            <p:spPr>
              <a:xfrm>
                <a:off x="4809050" y="1794425"/>
                <a:ext cx="87125" cy="47050"/>
              </a:xfrm>
              <a:custGeom>
                <a:avLst/>
                <a:gdLst/>
                <a:ahLst/>
                <a:cxnLst/>
                <a:rect l="l" t="t" r="r" b="b"/>
                <a:pathLst>
                  <a:path w="3485" h="1882" extrusionOk="0">
                    <a:moveTo>
                      <a:pt x="213" y="1"/>
                    </a:moveTo>
                    <a:cubicBezTo>
                      <a:pt x="114" y="1"/>
                      <a:pt x="36" y="23"/>
                      <a:pt x="26" y="54"/>
                    </a:cubicBezTo>
                    <a:cubicBezTo>
                      <a:pt x="1" y="104"/>
                      <a:pt x="427" y="455"/>
                      <a:pt x="803" y="681"/>
                    </a:cubicBezTo>
                    <a:cubicBezTo>
                      <a:pt x="1204" y="906"/>
                      <a:pt x="2306" y="1533"/>
                      <a:pt x="2507" y="1708"/>
                    </a:cubicBezTo>
                    <a:cubicBezTo>
                      <a:pt x="2608" y="1795"/>
                      <a:pt x="2726" y="1882"/>
                      <a:pt x="2866" y="1882"/>
                    </a:cubicBezTo>
                    <a:cubicBezTo>
                      <a:pt x="2968" y="1882"/>
                      <a:pt x="3082" y="1835"/>
                      <a:pt x="3209" y="1708"/>
                    </a:cubicBezTo>
                    <a:cubicBezTo>
                      <a:pt x="3484" y="1407"/>
                      <a:pt x="2732" y="1332"/>
                      <a:pt x="2281" y="1157"/>
                    </a:cubicBezTo>
                    <a:cubicBezTo>
                      <a:pt x="1855" y="956"/>
                      <a:pt x="778" y="430"/>
                      <a:pt x="627" y="179"/>
                    </a:cubicBezTo>
                    <a:cubicBezTo>
                      <a:pt x="539" y="47"/>
                      <a:pt x="355" y="1"/>
                      <a:pt x="213" y="1"/>
                    </a:cubicBezTo>
                    <a:close/>
                  </a:path>
                </a:pathLst>
              </a:custGeom>
              <a:solidFill>
                <a:srgbClr val="BEE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4" name="Google Shape;6344;p49"/>
              <p:cNvSpPr/>
              <p:nvPr/>
            </p:nvSpPr>
            <p:spPr>
              <a:xfrm>
                <a:off x="4026475" y="2266950"/>
                <a:ext cx="1225600" cy="354650"/>
              </a:xfrm>
              <a:custGeom>
                <a:avLst/>
                <a:gdLst/>
                <a:ahLst/>
                <a:cxnLst/>
                <a:rect l="l" t="t" r="r" b="b"/>
                <a:pathLst>
                  <a:path w="49024" h="14186" extrusionOk="0">
                    <a:moveTo>
                      <a:pt x="0" y="0"/>
                    </a:moveTo>
                    <a:cubicBezTo>
                      <a:pt x="25" y="3785"/>
                      <a:pt x="2607" y="7344"/>
                      <a:pt x="7243" y="10025"/>
                    </a:cubicBezTo>
                    <a:cubicBezTo>
                      <a:pt x="12055" y="12807"/>
                      <a:pt x="18346" y="14186"/>
                      <a:pt x="24637" y="14186"/>
                    </a:cubicBezTo>
                    <a:cubicBezTo>
                      <a:pt x="30878" y="14186"/>
                      <a:pt x="37093" y="12832"/>
                      <a:pt x="41830" y="10101"/>
                    </a:cubicBezTo>
                    <a:cubicBezTo>
                      <a:pt x="46467" y="7419"/>
                      <a:pt x="49023" y="3835"/>
                      <a:pt x="48973" y="0"/>
                    </a:cubicBezTo>
                    <a:lnTo>
                      <a:pt x="48722" y="0"/>
                    </a:lnTo>
                    <a:cubicBezTo>
                      <a:pt x="48747" y="3735"/>
                      <a:pt x="46266" y="7243"/>
                      <a:pt x="41705" y="9875"/>
                    </a:cubicBezTo>
                    <a:cubicBezTo>
                      <a:pt x="37002" y="12582"/>
                      <a:pt x="30828" y="13935"/>
                      <a:pt x="24641" y="13935"/>
                    </a:cubicBezTo>
                    <a:cubicBezTo>
                      <a:pt x="18397" y="13935"/>
                      <a:pt x="12140" y="12557"/>
                      <a:pt x="7369" y="9800"/>
                    </a:cubicBezTo>
                    <a:cubicBezTo>
                      <a:pt x="2832" y="7168"/>
                      <a:pt x="301" y="3710"/>
                      <a:pt x="25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5" name="Google Shape;6345;p49"/>
              <p:cNvSpPr/>
              <p:nvPr/>
            </p:nvSpPr>
            <p:spPr>
              <a:xfrm>
                <a:off x="4206925" y="1713750"/>
                <a:ext cx="722450" cy="1079550"/>
              </a:xfrm>
              <a:custGeom>
                <a:avLst/>
                <a:gdLst/>
                <a:ahLst/>
                <a:cxnLst/>
                <a:rect l="l" t="t" r="r" b="b"/>
                <a:pathLst>
                  <a:path w="28898" h="43182" extrusionOk="0">
                    <a:moveTo>
                      <a:pt x="24973" y="1"/>
                    </a:moveTo>
                    <a:cubicBezTo>
                      <a:pt x="22585" y="1"/>
                      <a:pt x="19934" y="804"/>
                      <a:pt x="17193" y="2379"/>
                    </a:cubicBezTo>
                    <a:cubicBezTo>
                      <a:pt x="7720" y="7843"/>
                      <a:pt x="0" y="21151"/>
                      <a:pt x="0" y="32028"/>
                    </a:cubicBezTo>
                    <a:cubicBezTo>
                      <a:pt x="0" y="37367"/>
                      <a:pt x="1830" y="41326"/>
                      <a:pt x="5163" y="43181"/>
                    </a:cubicBezTo>
                    <a:lnTo>
                      <a:pt x="5289" y="42956"/>
                    </a:lnTo>
                    <a:cubicBezTo>
                      <a:pt x="2055" y="41151"/>
                      <a:pt x="251" y="37266"/>
                      <a:pt x="251" y="32028"/>
                    </a:cubicBezTo>
                    <a:cubicBezTo>
                      <a:pt x="251" y="21226"/>
                      <a:pt x="7920" y="8018"/>
                      <a:pt x="17319" y="2579"/>
                    </a:cubicBezTo>
                    <a:cubicBezTo>
                      <a:pt x="20013" y="1035"/>
                      <a:pt x="22618" y="254"/>
                      <a:pt x="24960" y="254"/>
                    </a:cubicBezTo>
                    <a:cubicBezTo>
                      <a:pt x="26343" y="254"/>
                      <a:pt x="27634" y="526"/>
                      <a:pt x="28797" y="1076"/>
                    </a:cubicBezTo>
                    <a:lnTo>
                      <a:pt x="28898" y="850"/>
                    </a:lnTo>
                    <a:cubicBezTo>
                      <a:pt x="27705" y="282"/>
                      <a:pt x="26385" y="1"/>
                      <a:pt x="2497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6" name="Google Shape;6346;p49"/>
              <p:cNvSpPr/>
              <p:nvPr/>
            </p:nvSpPr>
            <p:spPr>
              <a:xfrm>
                <a:off x="4347275" y="1713750"/>
                <a:ext cx="722450" cy="1079550"/>
              </a:xfrm>
              <a:custGeom>
                <a:avLst/>
                <a:gdLst/>
                <a:ahLst/>
                <a:cxnLst/>
                <a:rect l="l" t="t" r="r" b="b"/>
                <a:pathLst>
                  <a:path w="28898" h="43182" extrusionOk="0">
                    <a:moveTo>
                      <a:pt x="3932" y="1"/>
                    </a:moveTo>
                    <a:cubicBezTo>
                      <a:pt x="2516" y="1"/>
                      <a:pt x="1193" y="282"/>
                      <a:pt x="0" y="850"/>
                    </a:cubicBezTo>
                    <a:lnTo>
                      <a:pt x="126" y="1076"/>
                    </a:lnTo>
                    <a:cubicBezTo>
                      <a:pt x="1289" y="526"/>
                      <a:pt x="2580" y="254"/>
                      <a:pt x="3962" y="254"/>
                    </a:cubicBezTo>
                    <a:cubicBezTo>
                      <a:pt x="6302" y="254"/>
                      <a:pt x="8901" y="1035"/>
                      <a:pt x="11579" y="2579"/>
                    </a:cubicBezTo>
                    <a:cubicBezTo>
                      <a:pt x="21003" y="8018"/>
                      <a:pt x="28647" y="21226"/>
                      <a:pt x="28647" y="32028"/>
                    </a:cubicBezTo>
                    <a:cubicBezTo>
                      <a:pt x="28647" y="37266"/>
                      <a:pt x="26868" y="41151"/>
                      <a:pt x="23635" y="42956"/>
                    </a:cubicBezTo>
                    <a:lnTo>
                      <a:pt x="23760" y="43181"/>
                    </a:lnTo>
                    <a:cubicBezTo>
                      <a:pt x="27068" y="41326"/>
                      <a:pt x="28898" y="37367"/>
                      <a:pt x="28898" y="32028"/>
                    </a:cubicBezTo>
                    <a:cubicBezTo>
                      <a:pt x="28898" y="21151"/>
                      <a:pt x="21203" y="7843"/>
                      <a:pt x="11705" y="2379"/>
                    </a:cubicBezTo>
                    <a:cubicBezTo>
                      <a:pt x="8980" y="804"/>
                      <a:pt x="6325" y="1"/>
                      <a:pt x="39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7" name="Google Shape;6347;p49"/>
              <p:cNvSpPr/>
              <p:nvPr/>
            </p:nvSpPr>
            <p:spPr>
              <a:xfrm>
                <a:off x="4635500" y="1659800"/>
                <a:ext cx="6275" cy="1214325"/>
              </a:xfrm>
              <a:custGeom>
                <a:avLst/>
                <a:gdLst/>
                <a:ahLst/>
                <a:cxnLst/>
                <a:rect l="l" t="t" r="r" b="b"/>
                <a:pathLst>
                  <a:path w="251" h="48573" extrusionOk="0">
                    <a:moveTo>
                      <a:pt x="0" y="0"/>
                    </a:moveTo>
                    <a:lnTo>
                      <a:pt x="0" y="48572"/>
                    </a:lnTo>
                    <a:lnTo>
                      <a:pt x="251" y="48572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8" name="Google Shape;6348;p49"/>
              <p:cNvSpPr/>
              <p:nvPr/>
            </p:nvSpPr>
            <p:spPr>
              <a:xfrm>
                <a:off x="4028350" y="1772575"/>
                <a:ext cx="1220575" cy="494400"/>
              </a:xfrm>
              <a:custGeom>
                <a:avLst/>
                <a:gdLst/>
                <a:ahLst/>
                <a:cxnLst/>
                <a:rect l="l" t="t" r="r" b="b"/>
                <a:pathLst>
                  <a:path w="48823" h="19776" extrusionOk="0">
                    <a:moveTo>
                      <a:pt x="24412" y="1"/>
                    </a:moveTo>
                    <a:cubicBezTo>
                      <a:pt x="10953" y="1"/>
                      <a:pt x="0" y="8873"/>
                      <a:pt x="0" y="19775"/>
                    </a:cubicBezTo>
                    <a:lnTo>
                      <a:pt x="251" y="19775"/>
                    </a:lnTo>
                    <a:cubicBezTo>
                      <a:pt x="251" y="9023"/>
                      <a:pt x="11078" y="251"/>
                      <a:pt x="24412" y="251"/>
                    </a:cubicBezTo>
                    <a:cubicBezTo>
                      <a:pt x="37720" y="251"/>
                      <a:pt x="48572" y="9023"/>
                      <a:pt x="48572" y="19775"/>
                    </a:cubicBezTo>
                    <a:lnTo>
                      <a:pt x="48823" y="19775"/>
                    </a:lnTo>
                    <a:cubicBezTo>
                      <a:pt x="48823" y="8873"/>
                      <a:pt x="37870" y="1"/>
                      <a:pt x="244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9" name="Google Shape;6349;p49"/>
              <p:cNvSpPr/>
              <p:nvPr/>
            </p:nvSpPr>
            <p:spPr>
              <a:xfrm>
                <a:off x="4139250" y="3679850"/>
                <a:ext cx="173575" cy="52050"/>
              </a:xfrm>
              <a:custGeom>
                <a:avLst/>
                <a:gdLst/>
                <a:ahLst/>
                <a:cxnLst/>
                <a:rect l="l" t="t" r="r" b="b"/>
                <a:pathLst>
                  <a:path w="6943" h="2082" extrusionOk="0">
                    <a:moveTo>
                      <a:pt x="1" y="1379"/>
                    </a:moveTo>
                    <a:lnTo>
                      <a:pt x="1" y="1705"/>
                    </a:lnTo>
                    <a:cubicBezTo>
                      <a:pt x="652" y="2081"/>
                      <a:pt x="2106" y="1881"/>
                      <a:pt x="2482" y="1705"/>
                    </a:cubicBezTo>
                    <a:cubicBezTo>
                      <a:pt x="2732" y="1329"/>
                      <a:pt x="3409" y="1430"/>
                      <a:pt x="3785" y="1580"/>
                    </a:cubicBezTo>
                    <a:cubicBezTo>
                      <a:pt x="5239" y="1705"/>
                      <a:pt x="5765" y="1505"/>
                      <a:pt x="6266" y="1129"/>
                    </a:cubicBezTo>
                    <a:cubicBezTo>
                      <a:pt x="6492" y="953"/>
                      <a:pt x="6943" y="502"/>
                      <a:pt x="6893" y="1"/>
                    </a:cubicBezTo>
                    <a:cubicBezTo>
                      <a:pt x="5163" y="402"/>
                      <a:pt x="1" y="1379"/>
                      <a:pt x="1" y="1379"/>
                    </a:cubicBezTo>
                    <a:close/>
                  </a:path>
                </a:pathLst>
              </a:custGeom>
              <a:solidFill>
                <a:srgbClr val="606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0" name="Google Shape;6350;p49"/>
              <p:cNvSpPr/>
              <p:nvPr/>
            </p:nvSpPr>
            <p:spPr>
              <a:xfrm>
                <a:off x="4129225" y="3651675"/>
                <a:ext cx="186750" cy="72700"/>
              </a:xfrm>
              <a:custGeom>
                <a:avLst/>
                <a:gdLst/>
                <a:ahLst/>
                <a:cxnLst/>
                <a:rect l="l" t="t" r="r" b="b"/>
                <a:pathLst>
                  <a:path w="7470" h="2908" extrusionOk="0">
                    <a:moveTo>
                      <a:pt x="2883" y="0"/>
                    </a:moveTo>
                    <a:cubicBezTo>
                      <a:pt x="2883" y="0"/>
                      <a:pt x="4462" y="451"/>
                      <a:pt x="5414" y="577"/>
                    </a:cubicBezTo>
                    <a:cubicBezTo>
                      <a:pt x="6341" y="702"/>
                      <a:pt x="7018" y="551"/>
                      <a:pt x="7244" y="902"/>
                    </a:cubicBezTo>
                    <a:cubicBezTo>
                      <a:pt x="7469" y="1228"/>
                      <a:pt x="6968" y="2105"/>
                      <a:pt x="6141" y="2381"/>
                    </a:cubicBezTo>
                    <a:cubicBezTo>
                      <a:pt x="5314" y="2682"/>
                      <a:pt x="3610" y="2356"/>
                      <a:pt x="2983" y="2481"/>
                    </a:cubicBezTo>
                    <a:cubicBezTo>
                      <a:pt x="2356" y="2607"/>
                      <a:pt x="777" y="2907"/>
                      <a:pt x="402" y="2506"/>
                    </a:cubicBezTo>
                    <a:cubicBezTo>
                      <a:pt x="1" y="2130"/>
                      <a:pt x="402" y="226"/>
                      <a:pt x="402" y="22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1" name="Google Shape;6351;p49"/>
              <p:cNvSpPr/>
              <p:nvPr/>
            </p:nvSpPr>
            <p:spPr>
              <a:xfrm>
                <a:off x="3978850" y="3510050"/>
                <a:ext cx="131600" cy="117825"/>
              </a:xfrm>
              <a:custGeom>
                <a:avLst/>
                <a:gdLst/>
                <a:ahLst/>
                <a:cxnLst/>
                <a:rect l="l" t="t" r="r" b="b"/>
                <a:pathLst>
                  <a:path w="5264" h="4713" extrusionOk="0">
                    <a:moveTo>
                      <a:pt x="76" y="3560"/>
                    </a:moveTo>
                    <a:lnTo>
                      <a:pt x="2933" y="377"/>
                    </a:lnTo>
                    <a:cubicBezTo>
                      <a:pt x="4061" y="51"/>
                      <a:pt x="5264" y="1"/>
                      <a:pt x="5113" y="1054"/>
                    </a:cubicBezTo>
                    <a:cubicBezTo>
                      <a:pt x="4963" y="1981"/>
                      <a:pt x="3484" y="2382"/>
                      <a:pt x="2482" y="3284"/>
                    </a:cubicBezTo>
                    <a:lnTo>
                      <a:pt x="1529" y="4111"/>
                    </a:lnTo>
                    <a:cubicBezTo>
                      <a:pt x="853" y="4713"/>
                      <a:pt x="0" y="4186"/>
                      <a:pt x="76" y="356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2" name="Google Shape;6352;p49"/>
              <p:cNvSpPr/>
              <p:nvPr/>
            </p:nvSpPr>
            <p:spPr>
              <a:xfrm>
                <a:off x="4396150" y="2440500"/>
                <a:ext cx="95250" cy="144150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5766" extrusionOk="0">
                    <a:moveTo>
                      <a:pt x="1579" y="5515"/>
                    </a:moveTo>
                    <a:cubicBezTo>
                      <a:pt x="2206" y="5139"/>
                      <a:pt x="3008" y="4286"/>
                      <a:pt x="3283" y="3610"/>
                    </a:cubicBezTo>
                    <a:cubicBezTo>
                      <a:pt x="3509" y="3033"/>
                      <a:pt x="3760" y="2432"/>
                      <a:pt x="3785" y="1805"/>
                    </a:cubicBezTo>
                    <a:cubicBezTo>
                      <a:pt x="3810" y="1254"/>
                      <a:pt x="3659" y="677"/>
                      <a:pt x="3384" y="201"/>
                    </a:cubicBezTo>
                    <a:cubicBezTo>
                      <a:pt x="3359" y="176"/>
                      <a:pt x="3334" y="126"/>
                      <a:pt x="3309" y="101"/>
                    </a:cubicBezTo>
                    <a:cubicBezTo>
                      <a:pt x="3158" y="1"/>
                      <a:pt x="2983" y="176"/>
                      <a:pt x="2908" y="301"/>
                    </a:cubicBezTo>
                    <a:cubicBezTo>
                      <a:pt x="2406" y="1103"/>
                      <a:pt x="1930" y="2006"/>
                      <a:pt x="1304" y="2733"/>
                    </a:cubicBezTo>
                    <a:cubicBezTo>
                      <a:pt x="1354" y="2457"/>
                      <a:pt x="1454" y="2131"/>
                      <a:pt x="1579" y="1880"/>
                    </a:cubicBezTo>
                    <a:cubicBezTo>
                      <a:pt x="1780" y="1454"/>
                      <a:pt x="1429" y="1479"/>
                      <a:pt x="1429" y="1479"/>
                    </a:cubicBezTo>
                    <a:cubicBezTo>
                      <a:pt x="1178" y="1630"/>
                      <a:pt x="502" y="2733"/>
                      <a:pt x="401" y="3159"/>
                    </a:cubicBezTo>
                    <a:cubicBezTo>
                      <a:pt x="301" y="3585"/>
                      <a:pt x="50" y="4637"/>
                      <a:pt x="50" y="4637"/>
                    </a:cubicBezTo>
                    <a:lnTo>
                      <a:pt x="176" y="4763"/>
                    </a:lnTo>
                    <a:cubicBezTo>
                      <a:pt x="75" y="4913"/>
                      <a:pt x="0" y="4988"/>
                      <a:pt x="0" y="4988"/>
                    </a:cubicBezTo>
                    <a:cubicBezTo>
                      <a:pt x="0" y="4988"/>
                      <a:pt x="1153" y="5765"/>
                      <a:pt x="1579" y="55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3" name="Google Shape;6353;p49"/>
              <p:cNvSpPr/>
              <p:nvPr/>
            </p:nvSpPr>
            <p:spPr>
              <a:xfrm>
                <a:off x="3888625" y="2643525"/>
                <a:ext cx="98400" cy="136600"/>
              </a:xfrm>
              <a:custGeom>
                <a:avLst/>
                <a:gdLst/>
                <a:ahLst/>
                <a:cxnLst/>
                <a:rect l="l" t="t" r="r" b="b"/>
                <a:pathLst>
                  <a:path w="3936" h="5464" extrusionOk="0">
                    <a:moveTo>
                      <a:pt x="3935" y="0"/>
                    </a:moveTo>
                    <a:cubicBezTo>
                      <a:pt x="3935" y="0"/>
                      <a:pt x="0" y="1429"/>
                      <a:pt x="3058" y="5464"/>
                    </a:cubicBezTo>
                    <a:close/>
                  </a:path>
                </a:pathLst>
              </a:custGeom>
              <a:solidFill>
                <a:srgbClr val="112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4" name="Google Shape;6354;p49"/>
              <p:cNvSpPr/>
              <p:nvPr/>
            </p:nvSpPr>
            <p:spPr>
              <a:xfrm>
                <a:off x="4002650" y="2440500"/>
                <a:ext cx="188625" cy="207425"/>
              </a:xfrm>
              <a:custGeom>
                <a:avLst/>
                <a:gdLst/>
                <a:ahLst/>
                <a:cxnLst/>
                <a:rect l="l" t="t" r="r" b="b"/>
                <a:pathLst>
                  <a:path w="7545" h="8297" extrusionOk="0">
                    <a:moveTo>
                      <a:pt x="1830" y="176"/>
                    </a:moveTo>
                    <a:cubicBezTo>
                      <a:pt x="2683" y="26"/>
                      <a:pt x="3835" y="1"/>
                      <a:pt x="4662" y="251"/>
                    </a:cubicBezTo>
                    <a:cubicBezTo>
                      <a:pt x="6016" y="652"/>
                      <a:pt x="6768" y="1530"/>
                      <a:pt x="7094" y="2833"/>
                    </a:cubicBezTo>
                    <a:cubicBezTo>
                      <a:pt x="7444" y="4136"/>
                      <a:pt x="7545" y="6342"/>
                      <a:pt x="6793" y="7545"/>
                    </a:cubicBezTo>
                    <a:cubicBezTo>
                      <a:pt x="6317" y="8297"/>
                      <a:pt x="5264" y="8171"/>
                      <a:pt x="4512" y="7971"/>
                    </a:cubicBezTo>
                    <a:cubicBezTo>
                      <a:pt x="3610" y="7720"/>
                      <a:pt x="2432" y="7344"/>
                      <a:pt x="1705" y="6768"/>
                    </a:cubicBezTo>
                    <a:cubicBezTo>
                      <a:pt x="678" y="5991"/>
                      <a:pt x="126" y="4286"/>
                      <a:pt x="51" y="3058"/>
                    </a:cubicBezTo>
                    <a:cubicBezTo>
                      <a:pt x="1" y="2006"/>
                      <a:pt x="552" y="377"/>
                      <a:pt x="1830" y="17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5" name="Google Shape;6355;p49"/>
              <p:cNvSpPr/>
              <p:nvPr/>
            </p:nvSpPr>
            <p:spPr>
              <a:xfrm>
                <a:off x="4030225" y="2602775"/>
                <a:ext cx="971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886" h="2658" extrusionOk="0">
                    <a:moveTo>
                      <a:pt x="727" y="1"/>
                    </a:moveTo>
                    <a:cubicBezTo>
                      <a:pt x="828" y="126"/>
                      <a:pt x="953" y="227"/>
                      <a:pt x="1078" y="327"/>
                    </a:cubicBezTo>
                    <a:cubicBezTo>
                      <a:pt x="1805" y="878"/>
                      <a:pt x="2507" y="1229"/>
                      <a:pt x="3409" y="1480"/>
                    </a:cubicBezTo>
                    <a:cubicBezTo>
                      <a:pt x="3559" y="1505"/>
                      <a:pt x="3710" y="1555"/>
                      <a:pt x="3885" y="1580"/>
                    </a:cubicBezTo>
                    <a:lnTo>
                      <a:pt x="3810" y="2407"/>
                    </a:lnTo>
                    <a:cubicBezTo>
                      <a:pt x="2858" y="2658"/>
                      <a:pt x="1905" y="2257"/>
                      <a:pt x="1254" y="2081"/>
                    </a:cubicBezTo>
                    <a:cubicBezTo>
                      <a:pt x="752" y="1931"/>
                      <a:pt x="1" y="1806"/>
                      <a:pt x="1" y="1279"/>
                    </a:cubicBez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6" name="Google Shape;6356;p49"/>
              <p:cNvSpPr/>
              <p:nvPr/>
            </p:nvSpPr>
            <p:spPr>
              <a:xfrm>
                <a:off x="4001400" y="2410425"/>
                <a:ext cx="188000" cy="217450"/>
              </a:xfrm>
              <a:custGeom>
                <a:avLst/>
                <a:gdLst/>
                <a:ahLst/>
                <a:cxnLst/>
                <a:rect l="l" t="t" r="r" b="b"/>
                <a:pathLst>
                  <a:path w="7520" h="8698" extrusionOk="0">
                    <a:moveTo>
                      <a:pt x="828" y="1630"/>
                    </a:moveTo>
                    <a:cubicBezTo>
                      <a:pt x="1" y="2156"/>
                      <a:pt x="51" y="3484"/>
                      <a:pt x="101" y="4337"/>
                    </a:cubicBezTo>
                    <a:cubicBezTo>
                      <a:pt x="151" y="5565"/>
                      <a:pt x="728" y="7194"/>
                      <a:pt x="1755" y="7971"/>
                    </a:cubicBezTo>
                    <a:cubicBezTo>
                      <a:pt x="2306" y="8422"/>
                      <a:pt x="2357" y="8472"/>
                      <a:pt x="3108" y="8697"/>
                    </a:cubicBezTo>
                    <a:cubicBezTo>
                      <a:pt x="3184" y="8672"/>
                      <a:pt x="3359" y="8547"/>
                      <a:pt x="3560" y="8397"/>
                    </a:cubicBezTo>
                    <a:cubicBezTo>
                      <a:pt x="3986" y="8096"/>
                      <a:pt x="4186" y="7545"/>
                      <a:pt x="4011" y="7043"/>
                    </a:cubicBezTo>
                    <a:cubicBezTo>
                      <a:pt x="3860" y="6542"/>
                      <a:pt x="3860" y="5941"/>
                      <a:pt x="4136" y="5790"/>
                    </a:cubicBezTo>
                    <a:cubicBezTo>
                      <a:pt x="4587" y="5540"/>
                      <a:pt x="4888" y="6442"/>
                      <a:pt x="4888" y="6442"/>
                    </a:cubicBezTo>
                    <a:cubicBezTo>
                      <a:pt x="5164" y="6342"/>
                      <a:pt x="5565" y="6041"/>
                      <a:pt x="5339" y="5489"/>
                    </a:cubicBezTo>
                    <a:cubicBezTo>
                      <a:pt x="5114" y="4963"/>
                      <a:pt x="5339" y="4412"/>
                      <a:pt x="5339" y="4412"/>
                    </a:cubicBezTo>
                    <a:cubicBezTo>
                      <a:pt x="6166" y="4437"/>
                      <a:pt x="6542" y="3334"/>
                      <a:pt x="6793" y="3184"/>
                    </a:cubicBezTo>
                    <a:cubicBezTo>
                      <a:pt x="7344" y="2858"/>
                      <a:pt x="7520" y="2733"/>
                      <a:pt x="7444" y="2231"/>
                    </a:cubicBezTo>
                    <a:cubicBezTo>
                      <a:pt x="7369" y="1880"/>
                      <a:pt x="7244" y="1530"/>
                      <a:pt x="6993" y="1304"/>
                    </a:cubicBezTo>
                    <a:cubicBezTo>
                      <a:pt x="6692" y="1028"/>
                      <a:pt x="5740" y="677"/>
                      <a:pt x="5364" y="577"/>
                    </a:cubicBezTo>
                    <a:cubicBezTo>
                      <a:pt x="3083" y="1"/>
                      <a:pt x="1354" y="402"/>
                      <a:pt x="828" y="163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7" name="Google Shape;6357;p49"/>
              <p:cNvSpPr/>
              <p:nvPr/>
            </p:nvSpPr>
            <p:spPr>
              <a:xfrm>
                <a:off x="3976350" y="3535750"/>
                <a:ext cx="130350" cy="102150"/>
              </a:xfrm>
              <a:custGeom>
                <a:avLst/>
                <a:gdLst/>
                <a:ahLst/>
                <a:cxnLst/>
                <a:rect l="l" t="t" r="r" b="b"/>
                <a:pathLst>
                  <a:path w="5214" h="4086" extrusionOk="0">
                    <a:moveTo>
                      <a:pt x="1629" y="3083"/>
                    </a:moveTo>
                    <a:lnTo>
                      <a:pt x="2582" y="2256"/>
                    </a:lnTo>
                    <a:cubicBezTo>
                      <a:pt x="3584" y="1354"/>
                      <a:pt x="5063" y="953"/>
                      <a:pt x="5213" y="26"/>
                    </a:cubicBezTo>
                    <a:lnTo>
                      <a:pt x="5213" y="26"/>
                    </a:lnTo>
                    <a:lnTo>
                      <a:pt x="5213" y="26"/>
                    </a:lnTo>
                    <a:lnTo>
                      <a:pt x="5213" y="26"/>
                    </a:lnTo>
                    <a:lnTo>
                      <a:pt x="5213" y="0"/>
                    </a:lnTo>
                    <a:lnTo>
                      <a:pt x="5213" y="0"/>
                    </a:lnTo>
                    <a:lnTo>
                      <a:pt x="5213" y="0"/>
                    </a:lnTo>
                    <a:lnTo>
                      <a:pt x="5213" y="0"/>
                    </a:lnTo>
                    <a:lnTo>
                      <a:pt x="5213" y="0"/>
                    </a:lnTo>
                    <a:lnTo>
                      <a:pt x="5213" y="0"/>
                    </a:lnTo>
                    <a:lnTo>
                      <a:pt x="5213" y="0"/>
                    </a:lnTo>
                    <a:lnTo>
                      <a:pt x="5213" y="0"/>
                    </a:lnTo>
                    <a:lnTo>
                      <a:pt x="5213" y="0"/>
                    </a:lnTo>
                    <a:lnTo>
                      <a:pt x="5213" y="0"/>
                    </a:lnTo>
                    <a:lnTo>
                      <a:pt x="5213" y="0"/>
                    </a:lnTo>
                    <a:lnTo>
                      <a:pt x="5213" y="0"/>
                    </a:lnTo>
                    <a:lnTo>
                      <a:pt x="5213" y="0"/>
                    </a:lnTo>
                    <a:lnTo>
                      <a:pt x="5213" y="0"/>
                    </a:lnTo>
                    <a:lnTo>
                      <a:pt x="5213" y="0"/>
                    </a:lnTo>
                    <a:lnTo>
                      <a:pt x="5213" y="0"/>
                    </a:lnTo>
                    <a:lnTo>
                      <a:pt x="5213" y="0"/>
                    </a:lnTo>
                    <a:lnTo>
                      <a:pt x="5213" y="0"/>
                    </a:lnTo>
                    <a:cubicBezTo>
                      <a:pt x="5213" y="101"/>
                      <a:pt x="5213" y="201"/>
                      <a:pt x="5213" y="326"/>
                    </a:cubicBezTo>
                    <a:cubicBezTo>
                      <a:pt x="5063" y="1254"/>
                      <a:pt x="3584" y="1655"/>
                      <a:pt x="2582" y="2557"/>
                    </a:cubicBezTo>
                    <a:lnTo>
                      <a:pt x="1629" y="3384"/>
                    </a:lnTo>
                    <a:cubicBezTo>
                      <a:pt x="852" y="4086"/>
                      <a:pt x="0" y="3584"/>
                      <a:pt x="176" y="2532"/>
                    </a:cubicBezTo>
                    <a:cubicBezTo>
                      <a:pt x="100" y="3158"/>
                      <a:pt x="953" y="3685"/>
                      <a:pt x="1629" y="3083"/>
                    </a:cubicBezTo>
                    <a:close/>
                  </a:path>
                </a:pathLst>
              </a:custGeom>
              <a:solidFill>
                <a:srgbClr val="606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8" name="Google Shape;6358;p49"/>
              <p:cNvSpPr/>
              <p:nvPr/>
            </p:nvSpPr>
            <p:spPr>
              <a:xfrm>
                <a:off x="3956925" y="3011300"/>
                <a:ext cx="154775" cy="604050"/>
              </a:xfrm>
              <a:custGeom>
                <a:avLst/>
                <a:gdLst/>
                <a:ahLst/>
                <a:cxnLst/>
                <a:rect l="l" t="t" r="r" b="b"/>
                <a:pathLst>
                  <a:path w="6191" h="24162" extrusionOk="0">
                    <a:moveTo>
                      <a:pt x="978" y="1404"/>
                    </a:moveTo>
                    <a:cubicBezTo>
                      <a:pt x="0" y="2808"/>
                      <a:pt x="2456" y="6643"/>
                      <a:pt x="1780" y="11430"/>
                    </a:cubicBezTo>
                    <a:cubicBezTo>
                      <a:pt x="1329" y="14688"/>
                      <a:pt x="451" y="20126"/>
                      <a:pt x="652" y="23209"/>
                    </a:cubicBezTo>
                    <a:cubicBezTo>
                      <a:pt x="702" y="23760"/>
                      <a:pt x="2882" y="24161"/>
                      <a:pt x="3484" y="21455"/>
                    </a:cubicBezTo>
                    <a:cubicBezTo>
                      <a:pt x="4486" y="16843"/>
                      <a:pt x="5740" y="13961"/>
                      <a:pt x="6191" y="10377"/>
                    </a:cubicBezTo>
                    <a:lnTo>
                      <a:pt x="5965" y="1"/>
                    </a:lnTo>
                    <a:close/>
                  </a:path>
                </a:pathLst>
              </a:custGeom>
              <a:solidFill>
                <a:srgbClr val="717B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9" name="Google Shape;6359;p49"/>
              <p:cNvSpPr/>
              <p:nvPr/>
            </p:nvSpPr>
            <p:spPr>
              <a:xfrm>
                <a:off x="4053400" y="3033875"/>
                <a:ext cx="207425" cy="660425"/>
              </a:xfrm>
              <a:custGeom>
                <a:avLst/>
                <a:gdLst/>
                <a:ahLst/>
                <a:cxnLst/>
                <a:rect l="l" t="t" r="r" b="b"/>
                <a:pathLst>
                  <a:path w="8297" h="26417" extrusionOk="0">
                    <a:moveTo>
                      <a:pt x="252" y="0"/>
                    </a:moveTo>
                    <a:cubicBezTo>
                      <a:pt x="1" y="4311"/>
                      <a:pt x="3084" y="9599"/>
                      <a:pt x="2883" y="13058"/>
                    </a:cubicBezTo>
                    <a:cubicBezTo>
                      <a:pt x="2658" y="16667"/>
                      <a:pt x="3059" y="21028"/>
                      <a:pt x="3059" y="24913"/>
                    </a:cubicBezTo>
                    <a:cubicBezTo>
                      <a:pt x="3059" y="24913"/>
                      <a:pt x="6242" y="26416"/>
                      <a:pt x="6367" y="24086"/>
                    </a:cubicBezTo>
                    <a:cubicBezTo>
                      <a:pt x="6843" y="16466"/>
                      <a:pt x="8297" y="14111"/>
                      <a:pt x="6342" y="1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0" name="Google Shape;6360;p49"/>
              <p:cNvSpPr/>
              <p:nvPr/>
            </p:nvSpPr>
            <p:spPr>
              <a:xfrm>
                <a:off x="3936875" y="2629725"/>
                <a:ext cx="306400" cy="535125"/>
              </a:xfrm>
              <a:custGeom>
                <a:avLst/>
                <a:gdLst/>
                <a:ahLst/>
                <a:cxnLst/>
                <a:rect l="l" t="t" r="r" b="b"/>
                <a:pathLst>
                  <a:path w="12256" h="21405" extrusionOk="0">
                    <a:moveTo>
                      <a:pt x="10677" y="12006"/>
                    </a:moveTo>
                    <a:cubicBezTo>
                      <a:pt x="10777" y="7845"/>
                      <a:pt x="10000" y="3760"/>
                      <a:pt x="10000" y="3760"/>
                    </a:cubicBezTo>
                    <a:cubicBezTo>
                      <a:pt x="9624" y="3209"/>
                      <a:pt x="9173" y="2758"/>
                      <a:pt x="8647" y="2382"/>
                    </a:cubicBezTo>
                    <a:lnTo>
                      <a:pt x="7644" y="1154"/>
                    </a:lnTo>
                    <a:cubicBezTo>
                      <a:pt x="6341" y="828"/>
                      <a:pt x="5088" y="452"/>
                      <a:pt x="3835" y="1"/>
                    </a:cubicBezTo>
                    <a:lnTo>
                      <a:pt x="2005" y="552"/>
                    </a:lnTo>
                    <a:cubicBezTo>
                      <a:pt x="501" y="1179"/>
                      <a:pt x="0" y="3108"/>
                      <a:pt x="677" y="5038"/>
                    </a:cubicBezTo>
                    <a:cubicBezTo>
                      <a:pt x="652" y="5139"/>
                      <a:pt x="2206" y="9525"/>
                      <a:pt x="2381" y="11154"/>
                    </a:cubicBezTo>
                    <a:cubicBezTo>
                      <a:pt x="2381" y="11304"/>
                      <a:pt x="1228" y="15615"/>
                      <a:pt x="978" y="17369"/>
                    </a:cubicBezTo>
                    <a:cubicBezTo>
                      <a:pt x="978" y="17369"/>
                      <a:pt x="2080" y="18372"/>
                      <a:pt x="2381" y="18622"/>
                    </a:cubicBezTo>
                    <a:cubicBezTo>
                      <a:pt x="4612" y="21404"/>
                      <a:pt x="11880" y="18046"/>
                      <a:pt x="12156" y="16567"/>
                    </a:cubicBezTo>
                    <a:cubicBezTo>
                      <a:pt x="12256" y="16016"/>
                      <a:pt x="11354" y="14312"/>
                      <a:pt x="10677" y="1200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1" name="Google Shape;6361;p49"/>
              <p:cNvSpPr/>
              <p:nvPr/>
            </p:nvSpPr>
            <p:spPr>
              <a:xfrm>
                <a:off x="4073600" y="2550775"/>
                <a:ext cx="367675" cy="245025"/>
              </a:xfrm>
              <a:custGeom>
                <a:avLst/>
                <a:gdLst/>
                <a:ahLst/>
                <a:cxnLst/>
                <a:rect l="l" t="t" r="r" b="b"/>
                <a:pathLst>
                  <a:path w="14707" h="9801" extrusionOk="0">
                    <a:moveTo>
                      <a:pt x="12877" y="1"/>
                    </a:moveTo>
                    <a:cubicBezTo>
                      <a:pt x="12877" y="1"/>
                      <a:pt x="10822" y="4011"/>
                      <a:pt x="8992" y="6241"/>
                    </a:cubicBezTo>
                    <a:cubicBezTo>
                      <a:pt x="7078" y="6200"/>
                      <a:pt x="4249" y="5606"/>
                      <a:pt x="2655" y="5606"/>
                    </a:cubicBezTo>
                    <a:cubicBezTo>
                      <a:pt x="2328" y="5606"/>
                      <a:pt x="2054" y="5630"/>
                      <a:pt x="1850" y="5690"/>
                    </a:cubicBezTo>
                    <a:cubicBezTo>
                      <a:pt x="1348" y="5840"/>
                      <a:pt x="1098" y="6216"/>
                      <a:pt x="797" y="6642"/>
                    </a:cubicBezTo>
                    <a:cubicBezTo>
                      <a:pt x="0" y="7863"/>
                      <a:pt x="1257" y="9801"/>
                      <a:pt x="2724" y="9801"/>
                    </a:cubicBezTo>
                    <a:cubicBezTo>
                      <a:pt x="2733" y="9801"/>
                      <a:pt x="2742" y="9800"/>
                      <a:pt x="2752" y="9800"/>
                    </a:cubicBezTo>
                    <a:cubicBezTo>
                      <a:pt x="2777" y="9800"/>
                      <a:pt x="10221" y="9650"/>
                      <a:pt x="10396" y="9449"/>
                    </a:cubicBezTo>
                    <a:cubicBezTo>
                      <a:pt x="10571" y="9274"/>
                      <a:pt x="11599" y="9149"/>
                      <a:pt x="14707" y="1129"/>
                    </a:cubicBezTo>
                    <a:cubicBezTo>
                      <a:pt x="14707" y="1129"/>
                      <a:pt x="14306" y="101"/>
                      <a:pt x="128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2" name="Google Shape;6362;p49"/>
              <p:cNvSpPr/>
              <p:nvPr/>
            </p:nvSpPr>
            <p:spPr>
              <a:xfrm>
                <a:off x="4846650" y="3668575"/>
                <a:ext cx="173575" cy="52675"/>
              </a:xfrm>
              <a:custGeom>
                <a:avLst/>
                <a:gdLst/>
                <a:ahLst/>
                <a:cxnLst/>
                <a:rect l="l" t="t" r="r" b="b"/>
                <a:pathLst>
                  <a:path w="6943" h="2107" extrusionOk="0">
                    <a:moveTo>
                      <a:pt x="6943" y="1404"/>
                    </a:moveTo>
                    <a:lnTo>
                      <a:pt x="6943" y="1730"/>
                    </a:lnTo>
                    <a:cubicBezTo>
                      <a:pt x="6291" y="2106"/>
                      <a:pt x="4838" y="1906"/>
                      <a:pt x="4462" y="1730"/>
                    </a:cubicBezTo>
                    <a:cubicBezTo>
                      <a:pt x="4211" y="1354"/>
                      <a:pt x="3534" y="1454"/>
                      <a:pt x="3158" y="1605"/>
                    </a:cubicBezTo>
                    <a:cubicBezTo>
                      <a:pt x="1705" y="1730"/>
                      <a:pt x="1178" y="1505"/>
                      <a:pt x="677" y="1154"/>
                    </a:cubicBezTo>
                    <a:cubicBezTo>
                      <a:pt x="452" y="978"/>
                      <a:pt x="0" y="502"/>
                      <a:pt x="51" y="1"/>
                    </a:cubicBezTo>
                    <a:cubicBezTo>
                      <a:pt x="1780" y="402"/>
                      <a:pt x="6943" y="1404"/>
                      <a:pt x="6943" y="140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3" name="Google Shape;6363;p49"/>
              <p:cNvSpPr/>
              <p:nvPr/>
            </p:nvSpPr>
            <p:spPr>
              <a:xfrm>
                <a:off x="4843525" y="3641025"/>
                <a:ext cx="186100" cy="72700"/>
              </a:xfrm>
              <a:custGeom>
                <a:avLst/>
                <a:gdLst/>
                <a:ahLst/>
                <a:cxnLst/>
                <a:rect l="l" t="t" r="r" b="b"/>
                <a:pathLst>
                  <a:path w="7444" h="2908" extrusionOk="0">
                    <a:moveTo>
                      <a:pt x="4587" y="0"/>
                    </a:moveTo>
                    <a:cubicBezTo>
                      <a:pt x="4587" y="0"/>
                      <a:pt x="3008" y="426"/>
                      <a:pt x="2055" y="576"/>
                    </a:cubicBezTo>
                    <a:cubicBezTo>
                      <a:pt x="1128" y="702"/>
                      <a:pt x="451" y="551"/>
                      <a:pt x="226" y="877"/>
                    </a:cubicBezTo>
                    <a:cubicBezTo>
                      <a:pt x="0" y="1228"/>
                      <a:pt x="501" y="2105"/>
                      <a:pt x="1328" y="2381"/>
                    </a:cubicBezTo>
                    <a:cubicBezTo>
                      <a:pt x="2155" y="2682"/>
                      <a:pt x="3860" y="2331"/>
                      <a:pt x="4486" y="2481"/>
                    </a:cubicBezTo>
                    <a:cubicBezTo>
                      <a:pt x="5113" y="2607"/>
                      <a:pt x="6692" y="2907"/>
                      <a:pt x="7068" y="2506"/>
                    </a:cubicBezTo>
                    <a:cubicBezTo>
                      <a:pt x="7444" y="2105"/>
                      <a:pt x="7068" y="226"/>
                      <a:pt x="7068" y="22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4" name="Google Shape;6364;p49"/>
              <p:cNvSpPr/>
              <p:nvPr/>
            </p:nvSpPr>
            <p:spPr>
              <a:xfrm>
                <a:off x="5049025" y="3499400"/>
                <a:ext cx="131600" cy="117825"/>
              </a:xfrm>
              <a:custGeom>
                <a:avLst/>
                <a:gdLst/>
                <a:ahLst/>
                <a:cxnLst/>
                <a:rect l="l" t="t" r="r" b="b"/>
                <a:pathLst>
                  <a:path w="5264" h="4713" extrusionOk="0">
                    <a:moveTo>
                      <a:pt x="5164" y="3560"/>
                    </a:moveTo>
                    <a:lnTo>
                      <a:pt x="2332" y="377"/>
                    </a:lnTo>
                    <a:cubicBezTo>
                      <a:pt x="1204" y="51"/>
                      <a:pt x="1" y="1"/>
                      <a:pt x="151" y="1028"/>
                    </a:cubicBezTo>
                    <a:cubicBezTo>
                      <a:pt x="301" y="1956"/>
                      <a:pt x="1780" y="2382"/>
                      <a:pt x="2783" y="3284"/>
                    </a:cubicBezTo>
                    <a:lnTo>
                      <a:pt x="3735" y="4111"/>
                    </a:lnTo>
                    <a:cubicBezTo>
                      <a:pt x="4387" y="4713"/>
                      <a:pt x="5264" y="4186"/>
                      <a:pt x="5164" y="35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5" name="Google Shape;6365;p49"/>
              <p:cNvSpPr/>
              <p:nvPr/>
            </p:nvSpPr>
            <p:spPr>
              <a:xfrm>
                <a:off x="5052800" y="3525100"/>
                <a:ext cx="130350" cy="102150"/>
              </a:xfrm>
              <a:custGeom>
                <a:avLst/>
                <a:gdLst/>
                <a:ahLst/>
                <a:cxnLst/>
                <a:rect l="l" t="t" r="r" b="b"/>
                <a:pathLst>
                  <a:path w="5214" h="4086" extrusionOk="0">
                    <a:moveTo>
                      <a:pt x="3584" y="3083"/>
                    </a:moveTo>
                    <a:lnTo>
                      <a:pt x="2632" y="2256"/>
                    </a:lnTo>
                    <a:cubicBezTo>
                      <a:pt x="1629" y="1354"/>
                      <a:pt x="150" y="928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76"/>
                      <a:pt x="0" y="201"/>
                      <a:pt x="0" y="301"/>
                    </a:cubicBezTo>
                    <a:cubicBezTo>
                      <a:pt x="150" y="1228"/>
                      <a:pt x="1629" y="1655"/>
                      <a:pt x="2632" y="2557"/>
                    </a:cubicBezTo>
                    <a:lnTo>
                      <a:pt x="3584" y="3384"/>
                    </a:lnTo>
                    <a:cubicBezTo>
                      <a:pt x="4361" y="4086"/>
                      <a:pt x="5213" y="3584"/>
                      <a:pt x="5013" y="2532"/>
                    </a:cubicBezTo>
                    <a:cubicBezTo>
                      <a:pt x="5113" y="3158"/>
                      <a:pt x="4236" y="3685"/>
                      <a:pt x="3584" y="308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6" name="Google Shape;6366;p49"/>
              <p:cNvSpPr/>
              <p:nvPr/>
            </p:nvSpPr>
            <p:spPr>
              <a:xfrm>
                <a:off x="5047775" y="3000650"/>
                <a:ext cx="154800" cy="604050"/>
              </a:xfrm>
              <a:custGeom>
                <a:avLst/>
                <a:gdLst/>
                <a:ahLst/>
                <a:cxnLst/>
                <a:rect l="l" t="t" r="r" b="b"/>
                <a:pathLst>
                  <a:path w="6192" h="24162" extrusionOk="0">
                    <a:moveTo>
                      <a:pt x="5214" y="1404"/>
                    </a:moveTo>
                    <a:cubicBezTo>
                      <a:pt x="6191" y="2783"/>
                      <a:pt x="3735" y="6642"/>
                      <a:pt x="4412" y="11429"/>
                    </a:cubicBezTo>
                    <a:cubicBezTo>
                      <a:pt x="4863" y="14663"/>
                      <a:pt x="5740" y="20126"/>
                      <a:pt x="5539" y="23184"/>
                    </a:cubicBezTo>
                    <a:cubicBezTo>
                      <a:pt x="5489" y="23760"/>
                      <a:pt x="3309" y="24161"/>
                      <a:pt x="2707" y="21455"/>
                    </a:cubicBezTo>
                    <a:cubicBezTo>
                      <a:pt x="1705" y="16843"/>
                      <a:pt x="452" y="13961"/>
                      <a:pt x="1" y="10377"/>
                    </a:cubicBezTo>
                    <a:lnTo>
                      <a:pt x="22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7" name="Google Shape;6367;p49"/>
              <p:cNvSpPr/>
              <p:nvPr/>
            </p:nvSpPr>
            <p:spPr>
              <a:xfrm>
                <a:off x="4898650" y="3023225"/>
                <a:ext cx="207425" cy="659800"/>
              </a:xfrm>
              <a:custGeom>
                <a:avLst/>
                <a:gdLst/>
                <a:ahLst/>
                <a:cxnLst/>
                <a:rect l="l" t="t" r="r" b="b"/>
                <a:pathLst>
                  <a:path w="8297" h="26392" extrusionOk="0">
                    <a:moveTo>
                      <a:pt x="8046" y="0"/>
                    </a:moveTo>
                    <a:cubicBezTo>
                      <a:pt x="8296" y="4311"/>
                      <a:pt x="5214" y="9574"/>
                      <a:pt x="5414" y="13058"/>
                    </a:cubicBezTo>
                    <a:cubicBezTo>
                      <a:pt x="5640" y="16642"/>
                      <a:pt x="5239" y="21028"/>
                      <a:pt x="5239" y="24913"/>
                    </a:cubicBezTo>
                    <a:cubicBezTo>
                      <a:pt x="5239" y="24913"/>
                      <a:pt x="2056" y="26391"/>
                      <a:pt x="1905" y="24085"/>
                    </a:cubicBezTo>
                    <a:cubicBezTo>
                      <a:pt x="1454" y="16466"/>
                      <a:pt x="1" y="14110"/>
                      <a:pt x="1956" y="17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8" name="Google Shape;6368;p49"/>
              <p:cNvSpPr/>
              <p:nvPr/>
            </p:nvSpPr>
            <p:spPr>
              <a:xfrm>
                <a:off x="5121700" y="2161050"/>
                <a:ext cx="81500" cy="143525"/>
              </a:xfrm>
              <a:custGeom>
                <a:avLst/>
                <a:gdLst/>
                <a:ahLst/>
                <a:cxnLst/>
                <a:rect l="l" t="t" r="r" b="b"/>
                <a:pathLst>
                  <a:path w="3260" h="5741" extrusionOk="0">
                    <a:moveTo>
                      <a:pt x="3109" y="4938"/>
                    </a:moveTo>
                    <a:cubicBezTo>
                      <a:pt x="3259" y="4236"/>
                      <a:pt x="3184" y="3058"/>
                      <a:pt x="2883" y="2407"/>
                    </a:cubicBezTo>
                    <a:cubicBezTo>
                      <a:pt x="2607" y="1830"/>
                      <a:pt x="2332" y="1254"/>
                      <a:pt x="1906" y="803"/>
                    </a:cubicBezTo>
                    <a:cubicBezTo>
                      <a:pt x="1505" y="402"/>
                      <a:pt x="1003" y="126"/>
                      <a:pt x="452" y="1"/>
                    </a:cubicBezTo>
                    <a:cubicBezTo>
                      <a:pt x="402" y="1"/>
                      <a:pt x="352" y="1"/>
                      <a:pt x="327" y="1"/>
                    </a:cubicBezTo>
                    <a:cubicBezTo>
                      <a:pt x="151" y="51"/>
                      <a:pt x="151" y="276"/>
                      <a:pt x="201" y="427"/>
                    </a:cubicBezTo>
                    <a:cubicBezTo>
                      <a:pt x="452" y="1354"/>
                      <a:pt x="803" y="2306"/>
                      <a:pt x="903" y="3259"/>
                    </a:cubicBezTo>
                    <a:cubicBezTo>
                      <a:pt x="728" y="3033"/>
                      <a:pt x="552" y="2733"/>
                      <a:pt x="452" y="2482"/>
                    </a:cubicBezTo>
                    <a:cubicBezTo>
                      <a:pt x="277" y="2056"/>
                      <a:pt x="51" y="2306"/>
                      <a:pt x="51" y="2306"/>
                    </a:cubicBezTo>
                    <a:cubicBezTo>
                      <a:pt x="1" y="2582"/>
                      <a:pt x="352" y="3860"/>
                      <a:pt x="602" y="4211"/>
                    </a:cubicBezTo>
                    <a:cubicBezTo>
                      <a:pt x="828" y="4562"/>
                      <a:pt x="1630" y="5464"/>
                      <a:pt x="1630" y="5464"/>
                    </a:cubicBezTo>
                    <a:cubicBezTo>
                      <a:pt x="1655" y="5640"/>
                      <a:pt x="1680" y="5740"/>
                      <a:pt x="1680" y="5740"/>
                    </a:cubicBezTo>
                    <a:cubicBezTo>
                      <a:pt x="1680" y="5740"/>
                      <a:pt x="3008" y="5439"/>
                      <a:pt x="3109" y="493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9" name="Google Shape;6369;p49"/>
              <p:cNvSpPr/>
              <p:nvPr/>
            </p:nvSpPr>
            <p:spPr>
              <a:xfrm>
                <a:off x="5096675" y="2258175"/>
                <a:ext cx="161650" cy="443025"/>
              </a:xfrm>
              <a:custGeom>
                <a:avLst/>
                <a:gdLst/>
                <a:ahLst/>
                <a:cxnLst/>
                <a:rect l="l" t="t" r="r" b="b"/>
                <a:pathLst>
                  <a:path w="6466" h="17721" extrusionOk="0">
                    <a:moveTo>
                      <a:pt x="4260" y="0"/>
                    </a:moveTo>
                    <a:cubicBezTo>
                      <a:pt x="3558" y="151"/>
                      <a:pt x="2481" y="1730"/>
                      <a:pt x="2481" y="1730"/>
                    </a:cubicBezTo>
                    <a:cubicBezTo>
                      <a:pt x="2481" y="1730"/>
                      <a:pt x="3709" y="6066"/>
                      <a:pt x="3558" y="7670"/>
                    </a:cubicBezTo>
                    <a:cubicBezTo>
                      <a:pt x="3433" y="9274"/>
                      <a:pt x="1428" y="14336"/>
                      <a:pt x="1428" y="14336"/>
                    </a:cubicBezTo>
                    <a:cubicBezTo>
                      <a:pt x="0" y="17523"/>
                      <a:pt x="2963" y="17720"/>
                      <a:pt x="4026" y="17720"/>
                    </a:cubicBezTo>
                    <a:cubicBezTo>
                      <a:pt x="4176" y="17720"/>
                      <a:pt x="4288" y="17716"/>
                      <a:pt x="4344" y="17716"/>
                    </a:cubicBezTo>
                    <a:cubicBezTo>
                      <a:pt x="4369" y="17716"/>
                      <a:pt x="4384" y="17717"/>
                      <a:pt x="4385" y="17719"/>
                    </a:cubicBezTo>
                    <a:lnTo>
                      <a:pt x="4385" y="17719"/>
                    </a:lnTo>
                    <a:cubicBezTo>
                      <a:pt x="4405" y="17617"/>
                      <a:pt x="6466" y="10556"/>
                      <a:pt x="6466" y="8597"/>
                    </a:cubicBezTo>
                    <a:cubicBezTo>
                      <a:pt x="6466" y="6642"/>
                      <a:pt x="6015" y="3660"/>
                      <a:pt x="4260" y="0"/>
                    </a:cubicBezTo>
                    <a:close/>
                    <a:moveTo>
                      <a:pt x="4385" y="17719"/>
                    </a:moveTo>
                    <a:lnTo>
                      <a:pt x="4385" y="17719"/>
                    </a:lnTo>
                    <a:cubicBezTo>
                      <a:pt x="4385" y="17720"/>
                      <a:pt x="4385" y="17720"/>
                      <a:pt x="4385" y="17720"/>
                    </a:cubicBezTo>
                    <a:cubicBezTo>
                      <a:pt x="4385" y="17720"/>
                      <a:pt x="4385" y="17720"/>
                      <a:pt x="4385" y="17720"/>
                    </a:cubicBezTo>
                    <a:cubicBezTo>
                      <a:pt x="4386" y="17720"/>
                      <a:pt x="4386" y="17719"/>
                      <a:pt x="4385" y="17719"/>
                    </a:cubicBezTo>
                    <a:close/>
                  </a:path>
                </a:pathLst>
              </a:custGeom>
              <a:solidFill>
                <a:srgbClr val="EC82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0" name="Google Shape;6370;p49"/>
              <p:cNvSpPr/>
              <p:nvPr/>
            </p:nvSpPr>
            <p:spPr>
              <a:xfrm>
                <a:off x="4927475" y="2624100"/>
                <a:ext cx="289500" cy="531975"/>
              </a:xfrm>
              <a:custGeom>
                <a:avLst/>
                <a:gdLst/>
                <a:ahLst/>
                <a:cxnLst/>
                <a:rect l="l" t="t" r="r" b="b"/>
                <a:pathLst>
                  <a:path w="11580" h="21279" extrusionOk="0">
                    <a:moveTo>
                      <a:pt x="1128" y="11780"/>
                    </a:moveTo>
                    <a:cubicBezTo>
                      <a:pt x="1028" y="7644"/>
                      <a:pt x="1805" y="3534"/>
                      <a:pt x="1805" y="3534"/>
                    </a:cubicBezTo>
                    <a:cubicBezTo>
                      <a:pt x="2181" y="3008"/>
                      <a:pt x="2632" y="2557"/>
                      <a:pt x="3158" y="2156"/>
                    </a:cubicBezTo>
                    <a:lnTo>
                      <a:pt x="5013" y="1103"/>
                    </a:lnTo>
                    <a:cubicBezTo>
                      <a:pt x="5740" y="927"/>
                      <a:pt x="5615" y="551"/>
                      <a:pt x="6316" y="351"/>
                    </a:cubicBezTo>
                    <a:cubicBezTo>
                      <a:pt x="7444" y="0"/>
                      <a:pt x="8672" y="0"/>
                      <a:pt x="9800" y="326"/>
                    </a:cubicBezTo>
                    <a:cubicBezTo>
                      <a:pt x="11304" y="978"/>
                      <a:pt x="11580" y="1980"/>
                      <a:pt x="10928" y="3910"/>
                    </a:cubicBezTo>
                    <a:cubicBezTo>
                      <a:pt x="10928" y="4010"/>
                      <a:pt x="10552" y="9023"/>
                      <a:pt x="10376" y="10652"/>
                    </a:cubicBezTo>
                    <a:cubicBezTo>
                      <a:pt x="10376" y="10802"/>
                      <a:pt x="10577" y="16667"/>
                      <a:pt x="10828" y="18421"/>
                    </a:cubicBezTo>
                    <a:cubicBezTo>
                      <a:pt x="10828" y="18421"/>
                      <a:pt x="9725" y="19424"/>
                      <a:pt x="9424" y="19674"/>
                    </a:cubicBezTo>
                    <a:cubicBezTo>
                      <a:pt x="6517" y="21278"/>
                      <a:pt x="376" y="19699"/>
                      <a:pt x="101" y="18246"/>
                    </a:cubicBezTo>
                    <a:cubicBezTo>
                      <a:pt x="0" y="17694"/>
                      <a:pt x="452" y="14110"/>
                      <a:pt x="1128" y="11780"/>
                    </a:cubicBezTo>
                    <a:close/>
                  </a:path>
                </a:pathLst>
              </a:custGeom>
              <a:solidFill>
                <a:srgbClr val="EC82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1" name="Google Shape;6371;p49"/>
              <p:cNvSpPr/>
              <p:nvPr/>
            </p:nvSpPr>
            <p:spPr>
              <a:xfrm>
                <a:off x="4997025" y="2485000"/>
                <a:ext cx="147900" cy="191000"/>
              </a:xfrm>
              <a:custGeom>
                <a:avLst/>
                <a:gdLst/>
                <a:ahLst/>
                <a:cxnLst/>
                <a:rect l="l" t="t" r="r" b="b"/>
                <a:pathLst>
                  <a:path w="5916" h="7640" extrusionOk="0">
                    <a:moveTo>
                      <a:pt x="802" y="0"/>
                    </a:moveTo>
                    <a:cubicBezTo>
                      <a:pt x="802" y="0"/>
                      <a:pt x="401" y="1454"/>
                      <a:pt x="326" y="1755"/>
                    </a:cubicBezTo>
                    <a:cubicBezTo>
                      <a:pt x="251" y="2055"/>
                      <a:pt x="301" y="2481"/>
                      <a:pt x="326" y="2682"/>
                    </a:cubicBezTo>
                    <a:cubicBezTo>
                      <a:pt x="351" y="2882"/>
                      <a:pt x="0" y="3409"/>
                      <a:pt x="51" y="3659"/>
                    </a:cubicBezTo>
                    <a:cubicBezTo>
                      <a:pt x="101" y="3910"/>
                      <a:pt x="326" y="5389"/>
                      <a:pt x="802" y="5815"/>
                    </a:cubicBezTo>
                    <a:cubicBezTo>
                      <a:pt x="1067" y="6065"/>
                      <a:pt x="1478" y="6116"/>
                      <a:pt x="1773" y="6116"/>
                    </a:cubicBezTo>
                    <a:cubicBezTo>
                      <a:pt x="1981" y="6116"/>
                      <a:pt x="2131" y="6090"/>
                      <a:pt x="2131" y="6090"/>
                    </a:cubicBezTo>
                    <a:lnTo>
                      <a:pt x="2131" y="6090"/>
                    </a:lnTo>
                    <a:cubicBezTo>
                      <a:pt x="2131" y="6091"/>
                      <a:pt x="2056" y="7394"/>
                      <a:pt x="2131" y="7569"/>
                    </a:cubicBezTo>
                    <a:cubicBezTo>
                      <a:pt x="2151" y="7616"/>
                      <a:pt x="2313" y="7640"/>
                      <a:pt x="2555" y="7640"/>
                    </a:cubicBezTo>
                    <a:cubicBezTo>
                      <a:pt x="3214" y="7640"/>
                      <a:pt x="4465" y="7466"/>
                      <a:pt x="5088" y="7118"/>
                    </a:cubicBezTo>
                    <a:cubicBezTo>
                      <a:pt x="5915" y="6617"/>
                      <a:pt x="5615" y="5263"/>
                      <a:pt x="5615" y="5263"/>
                    </a:cubicBezTo>
                    <a:lnTo>
                      <a:pt x="345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2" name="Google Shape;6372;p49"/>
              <p:cNvSpPr/>
              <p:nvPr/>
            </p:nvSpPr>
            <p:spPr>
              <a:xfrm>
                <a:off x="5011425" y="2425350"/>
                <a:ext cx="174850" cy="192100"/>
              </a:xfrm>
              <a:custGeom>
                <a:avLst/>
                <a:gdLst/>
                <a:ahLst/>
                <a:cxnLst/>
                <a:rect l="l" t="t" r="r" b="b"/>
                <a:pathLst>
                  <a:path w="6994" h="7684" extrusionOk="0">
                    <a:moveTo>
                      <a:pt x="1895" y="0"/>
                    </a:moveTo>
                    <a:cubicBezTo>
                      <a:pt x="1135" y="0"/>
                      <a:pt x="347" y="153"/>
                      <a:pt x="226" y="607"/>
                    </a:cubicBezTo>
                    <a:cubicBezTo>
                      <a:pt x="1" y="1334"/>
                      <a:pt x="226" y="2386"/>
                      <a:pt x="226" y="2386"/>
                    </a:cubicBezTo>
                    <a:lnTo>
                      <a:pt x="878" y="2988"/>
                    </a:lnTo>
                    <a:lnTo>
                      <a:pt x="577" y="4141"/>
                    </a:lnTo>
                    <a:cubicBezTo>
                      <a:pt x="577" y="4141"/>
                      <a:pt x="928" y="4416"/>
                      <a:pt x="1154" y="4792"/>
                    </a:cubicBezTo>
                    <a:cubicBezTo>
                      <a:pt x="1379" y="5168"/>
                      <a:pt x="1179" y="6246"/>
                      <a:pt x="1179" y="6246"/>
                    </a:cubicBezTo>
                    <a:lnTo>
                      <a:pt x="1505" y="6496"/>
                    </a:lnTo>
                    <a:cubicBezTo>
                      <a:pt x="1505" y="6496"/>
                      <a:pt x="1677" y="5678"/>
                      <a:pt x="2121" y="5678"/>
                    </a:cubicBezTo>
                    <a:cubicBezTo>
                      <a:pt x="2156" y="5678"/>
                      <a:pt x="2193" y="5683"/>
                      <a:pt x="2231" y="5694"/>
                    </a:cubicBezTo>
                    <a:cubicBezTo>
                      <a:pt x="2733" y="5845"/>
                      <a:pt x="3109" y="7148"/>
                      <a:pt x="3510" y="7474"/>
                    </a:cubicBezTo>
                    <a:cubicBezTo>
                      <a:pt x="3718" y="7643"/>
                      <a:pt x="4123" y="7684"/>
                      <a:pt x="4464" y="7684"/>
                    </a:cubicBezTo>
                    <a:cubicBezTo>
                      <a:pt x="4779" y="7684"/>
                      <a:pt x="5039" y="7649"/>
                      <a:pt x="5039" y="7649"/>
                    </a:cubicBezTo>
                    <a:cubicBezTo>
                      <a:pt x="5039" y="7649"/>
                      <a:pt x="6843" y="4692"/>
                      <a:pt x="6918" y="4191"/>
                    </a:cubicBezTo>
                    <a:cubicBezTo>
                      <a:pt x="6993" y="3715"/>
                      <a:pt x="6492" y="2912"/>
                      <a:pt x="6492" y="2912"/>
                    </a:cubicBezTo>
                    <a:cubicBezTo>
                      <a:pt x="6492" y="2912"/>
                      <a:pt x="6643" y="2386"/>
                      <a:pt x="6492" y="1785"/>
                    </a:cubicBezTo>
                    <a:cubicBezTo>
                      <a:pt x="6342" y="1183"/>
                      <a:pt x="3861" y="381"/>
                      <a:pt x="3159" y="156"/>
                    </a:cubicBezTo>
                    <a:cubicBezTo>
                      <a:pt x="2881" y="66"/>
                      <a:pt x="2394" y="0"/>
                      <a:pt x="18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3" name="Google Shape;6373;p49"/>
              <p:cNvSpPr/>
              <p:nvPr/>
            </p:nvSpPr>
            <p:spPr>
              <a:xfrm>
                <a:off x="4579725" y="2826475"/>
                <a:ext cx="147275" cy="75200"/>
              </a:xfrm>
              <a:custGeom>
                <a:avLst/>
                <a:gdLst/>
                <a:ahLst/>
                <a:cxnLst/>
                <a:rect l="l" t="t" r="r" b="b"/>
                <a:pathLst>
                  <a:path w="5891" h="3008" extrusionOk="0">
                    <a:moveTo>
                      <a:pt x="5439" y="2532"/>
                    </a:moveTo>
                    <a:cubicBezTo>
                      <a:pt x="4763" y="2832"/>
                      <a:pt x="3610" y="3008"/>
                      <a:pt x="2908" y="2858"/>
                    </a:cubicBezTo>
                    <a:cubicBezTo>
                      <a:pt x="2281" y="2732"/>
                      <a:pt x="1655" y="2582"/>
                      <a:pt x="1128" y="2256"/>
                    </a:cubicBezTo>
                    <a:cubicBezTo>
                      <a:pt x="652" y="1955"/>
                      <a:pt x="251" y="1529"/>
                      <a:pt x="26" y="1028"/>
                    </a:cubicBezTo>
                    <a:cubicBezTo>
                      <a:pt x="1" y="978"/>
                      <a:pt x="1" y="928"/>
                      <a:pt x="1" y="903"/>
                    </a:cubicBezTo>
                    <a:cubicBezTo>
                      <a:pt x="1" y="727"/>
                      <a:pt x="226" y="677"/>
                      <a:pt x="402" y="677"/>
                    </a:cubicBezTo>
                    <a:cubicBezTo>
                      <a:pt x="1329" y="727"/>
                      <a:pt x="2331" y="853"/>
                      <a:pt x="3284" y="727"/>
                    </a:cubicBezTo>
                    <a:cubicBezTo>
                      <a:pt x="3033" y="602"/>
                      <a:pt x="2707" y="502"/>
                      <a:pt x="2432" y="477"/>
                    </a:cubicBezTo>
                    <a:cubicBezTo>
                      <a:pt x="1981" y="401"/>
                      <a:pt x="2181" y="126"/>
                      <a:pt x="2181" y="126"/>
                    </a:cubicBezTo>
                    <a:cubicBezTo>
                      <a:pt x="2457" y="0"/>
                      <a:pt x="3760" y="76"/>
                      <a:pt x="4161" y="226"/>
                    </a:cubicBezTo>
                    <a:cubicBezTo>
                      <a:pt x="4562" y="376"/>
                      <a:pt x="5590" y="777"/>
                      <a:pt x="5590" y="777"/>
                    </a:cubicBezTo>
                    <a:lnTo>
                      <a:pt x="5590" y="953"/>
                    </a:lnTo>
                    <a:cubicBezTo>
                      <a:pt x="5790" y="953"/>
                      <a:pt x="5890" y="953"/>
                      <a:pt x="5890" y="953"/>
                    </a:cubicBezTo>
                    <a:cubicBezTo>
                      <a:pt x="5890" y="953"/>
                      <a:pt x="5890" y="2331"/>
                      <a:pt x="5439" y="253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4" name="Google Shape;6374;p49"/>
              <p:cNvSpPr/>
              <p:nvPr/>
            </p:nvSpPr>
            <p:spPr>
              <a:xfrm>
                <a:off x="4696900" y="2685950"/>
                <a:ext cx="385350" cy="242250"/>
              </a:xfrm>
              <a:custGeom>
                <a:avLst/>
                <a:gdLst/>
                <a:ahLst/>
                <a:cxnLst/>
                <a:rect l="l" t="t" r="r" b="b"/>
                <a:pathLst>
                  <a:path w="15414" h="9690" extrusionOk="0">
                    <a:moveTo>
                      <a:pt x="12765" y="0"/>
                    </a:moveTo>
                    <a:cubicBezTo>
                      <a:pt x="12352" y="0"/>
                      <a:pt x="11990" y="64"/>
                      <a:pt x="11680" y="333"/>
                    </a:cubicBezTo>
                    <a:cubicBezTo>
                      <a:pt x="10702" y="1135"/>
                      <a:pt x="9349" y="4594"/>
                      <a:pt x="8096" y="6524"/>
                    </a:cubicBezTo>
                    <a:cubicBezTo>
                      <a:pt x="7577" y="6568"/>
                      <a:pt x="7009" y="6587"/>
                      <a:pt x="6426" y="6587"/>
                    </a:cubicBezTo>
                    <a:cubicBezTo>
                      <a:pt x="3746" y="6587"/>
                      <a:pt x="752" y="6198"/>
                      <a:pt x="752" y="6198"/>
                    </a:cubicBezTo>
                    <a:cubicBezTo>
                      <a:pt x="0" y="7451"/>
                      <a:pt x="627" y="8353"/>
                      <a:pt x="627" y="8353"/>
                    </a:cubicBezTo>
                    <a:cubicBezTo>
                      <a:pt x="5274" y="9439"/>
                      <a:pt x="7550" y="9690"/>
                      <a:pt x="8698" y="9690"/>
                    </a:cubicBezTo>
                    <a:cubicBezTo>
                      <a:pt x="9618" y="9690"/>
                      <a:pt x="9814" y="9528"/>
                      <a:pt x="9925" y="9506"/>
                    </a:cubicBezTo>
                    <a:cubicBezTo>
                      <a:pt x="10176" y="9481"/>
                      <a:pt x="14537" y="3391"/>
                      <a:pt x="14537" y="3391"/>
                    </a:cubicBezTo>
                    <a:cubicBezTo>
                      <a:pt x="15414" y="2188"/>
                      <a:pt x="14512" y="32"/>
                      <a:pt x="13033" y="7"/>
                    </a:cubicBezTo>
                    <a:cubicBezTo>
                      <a:pt x="12941" y="3"/>
                      <a:pt x="12852" y="0"/>
                      <a:pt x="12765" y="0"/>
                    </a:cubicBezTo>
                    <a:close/>
                  </a:path>
                </a:pathLst>
              </a:custGeom>
              <a:solidFill>
                <a:srgbClr val="EC82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5" name="Google Shape;6375;p49"/>
              <p:cNvSpPr/>
              <p:nvPr/>
            </p:nvSpPr>
            <p:spPr>
              <a:xfrm>
                <a:off x="5092275" y="2016950"/>
                <a:ext cx="85850" cy="109675"/>
              </a:xfrm>
              <a:custGeom>
                <a:avLst/>
                <a:gdLst/>
                <a:ahLst/>
                <a:cxnLst/>
                <a:rect l="l" t="t" r="r" b="b"/>
                <a:pathLst>
                  <a:path w="3434" h="4387" extrusionOk="0">
                    <a:moveTo>
                      <a:pt x="3434" y="1705"/>
                    </a:moveTo>
                    <a:cubicBezTo>
                      <a:pt x="3434" y="752"/>
                      <a:pt x="2657" y="0"/>
                      <a:pt x="1704" y="0"/>
                    </a:cubicBezTo>
                    <a:cubicBezTo>
                      <a:pt x="777" y="0"/>
                      <a:pt x="0" y="752"/>
                      <a:pt x="0" y="1705"/>
                    </a:cubicBezTo>
                    <a:cubicBezTo>
                      <a:pt x="0" y="2131"/>
                      <a:pt x="150" y="2507"/>
                      <a:pt x="401" y="2807"/>
                    </a:cubicBezTo>
                    <a:lnTo>
                      <a:pt x="401" y="2807"/>
                    </a:lnTo>
                    <a:lnTo>
                      <a:pt x="1704" y="4386"/>
                    </a:lnTo>
                    <a:lnTo>
                      <a:pt x="3033" y="2807"/>
                    </a:lnTo>
                    <a:lnTo>
                      <a:pt x="3033" y="2807"/>
                    </a:lnTo>
                    <a:cubicBezTo>
                      <a:pt x="3283" y="2507"/>
                      <a:pt x="3434" y="2131"/>
                      <a:pt x="3434" y="1705"/>
                    </a:cubicBezTo>
                    <a:close/>
                  </a:path>
                </a:pathLst>
              </a:custGeom>
              <a:solidFill>
                <a:srgbClr val="EC82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6" name="Google Shape;6376;p49"/>
              <p:cNvSpPr/>
              <p:nvPr/>
            </p:nvSpPr>
            <p:spPr>
              <a:xfrm>
                <a:off x="5112325" y="2037000"/>
                <a:ext cx="45125" cy="45125"/>
              </a:xfrm>
              <a:custGeom>
                <a:avLst/>
                <a:gdLst/>
                <a:ahLst/>
                <a:cxnLst/>
                <a:rect l="l" t="t" r="r" b="b"/>
                <a:pathLst>
                  <a:path w="1805" h="1805" extrusionOk="0">
                    <a:moveTo>
                      <a:pt x="1805" y="903"/>
                    </a:moveTo>
                    <a:cubicBezTo>
                      <a:pt x="1805" y="1404"/>
                      <a:pt x="1404" y="1805"/>
                      <a:pt x="902" y="1805"/>
                    </a:cubicBezTo>
                    <a:cubicBezTo>
                      <a:pt x="401" y="1805"/>
                      <a:pt x="0" y="1404"/>
                      <a:pt x="0" y="903"/>
                    </a:cubicBezTo>
                    <a:cubicBezTo>
                      <a:pt x="0" y="401"/>
                      <a:pt x="401" y="0"/>
                      <a:pt x="902" y="0"/>
                    </a:cubicBezTo>
                    <a:cubicBezTo>
                      <a:pt x="1404" y="0"/>
                      <a:pt x="1805" y="401"/>
                      <a:pt x="1805" y="9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7" name="Google Shape;6377;p49"/>
              <p:cNvSpPr/>
              <p:nvPr/>
            </p:nvSpPr>
            <p:spPr>
              <a:xfrm>
                <a:off x="4816575" y="2006300"/>
                <a:ext cx="85850" cy="109675"/>
              </a:xfrm>
              <a:custGeom>
                <a:avLst/>
                <a:gdLst/>
                <a:ahLst/>
                <a:cxnLst/>
                <a:rect l="l" t="t" r="r" b="b"/>
                <a:pathLst>
                  <a:path w="3434" h="4387" extrusionOk="0">
                    <a:moveTo>
                      <a:pt x="3434" y="1730"/>
                    </a:moveTo>
                    <a:cubicBezTo>
                      <a:pt x="3434" y="777"/>
                      <a:pt x="2657" y="0"/>
                      <a:pt x="1705" y="0"/>
                    </a:cubicBezTo>
                    <a:cubicBezTo>
                      <a:pt x="777" y="0"/>
                      <a:pt x="0" y="777"/>
                      <a:pt x="0" y="1730"/>
                    </a:cubicBezTo>
                    <a:cubicBezTo>
                      <a:pt x="0" y="2156"/>
                      <a:pt x="151" y="2532"/>
                      <a:pt x="401" y="2832"/>
                    </a:cubicBezTo>
                    <a:lnTo>
                      <a:pt x="401" y="2832"/>
                    </a:lnTo>
                    <a:lnTo>
                      <a:pt x="1705" y="4386"/>
                    </a:lnTo>
                    <a:lnTo>
                      <a:pt x="3033" y="2832"/>
                    </a:lnTo>
                    <a:lnTo>
                      <a:pt x="3033" y="2832"/>
                    </a:lnTo>
                    <a:cubicBezTo>
                      <a:pt x="3284" y="2532"/>
                      <a:pt x="3434" y="2156"/>
                      <a:pt x="3434" y="1730"/>
                    </a:cubicBezTo>
                    <a:close/>
                  </a:path>
                </a:pathLst>
              </a:custGeom>
              <a:solidFill>
                <a:srgbClr val="EC82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8" name="Google Shape;6378;p49"/>
              <p:cNvSpPr/>
              <p:nvPr/>
            </p:nvSpPr>
            <p:spPr>
              <a:xfrm>
                <a:off x="4836625" y="2026975"/>
                <a:ext cx="45125" cy="45125"/>
              </a:xfrm>
              <a:custGeom>
                <a:avLst/>
                <a:gdLst/>
                <a:ahLst/>
                <a:cxnLst/>
                <a:rect l="l" t="t" r="r" b="b"/>
                <a:pathLst>
                  <a:path w="1805" h="1805" extrusionOk="0">
                    <a:moveTo>
                      <a:pt x="1805" y="903"/>
                    </a:moveTo>
                    <a:cubicBezTo>
                      <a:pt x="1805" y="1404"/>
                      <a:pt x="1404" y="1805"/>
                      <a:pt x="903" y="1805"/>
                    </a:cubicBezTo>
                    <a:cubicBezTo>
                      <a:pt x="401" y="1805"/>
                      <a:pt x="0" y="1404"/>
                      <a:pt x="0" y="903"/>
                    </a:cubicBezTo>
                    <a:cubicBezTo>
                      <a:pt x="0" y="401"/>
                      <a:pt x="401" y="0"/>
                      <a:pt x="903" y="0"/>
                    </a:cubicBezTo>
                    <a:cubicBezTo>
                      <a:pt x="1404" y="0"/>
                      <a:pt x="1805" y="401"/>
                      <a:pt x="1805" y="9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9" name="Google Shape;6379;p49"/>
              <p:cNvSpPr/>
              <p:nvPr/>
            </p:nvSpPr>
            <p:spPr>
              <a:xfrm>
                <a:off x="4248900" y="1838000"/>
                <a:ext cx="889125" cy="559300"/>
              </a:xfrm>
              <a:custGeom>
                <a:avLst/>
                <a:gdLst/>
                <a:ahLst/>
                <a:cxnLst/>
                <a:rect l="l" t="t" r="r" b="b"/>
                <a:pathLst>
                  <a:path w="35565" h="22372" extrusionOk="0">
                    <a:moveTo>
                      <a:pt x="14242" y="0"/>
                    </a:moveTo>
                    <a:cubicBezTo>
                      <a:pt x="13804" y="0"/>
                      <a:pt x="13359" y="22"/>
                      <a:pt x="12908" y="65"/>
                    </a:cubicBezTo>
                    <a:cubicBezTo>
                      <a:pt x="7544" y="567"/>
                      <a:pt x="1479" y="4301"/>
                      <a:pt x="0" y="11519"/>
                    </a:cubicBezTo>
                    <a:lnTo>
                      <a:pt x="251" y="11569"/>
                    </a:lnTo>
                    <a:cubicBezTo>
                      <a:pt x="1896" y="7195"/>
                      <a:pt x="4923" y="6018"/>
                      <a:pt x="7685" y="6018"/>
                    </a:cubicBezTo>
                    <a:cubicBezTo>
                      <a:pt x="8373" y="6018"/>
                      <a:pt x="9045" y="6091"/>
                      <a:pt x="9675" y="6206"/>
                    </a:cubicBezTo>
                    <a:cubicBezTo>
                      <a:pt x="17319" y="7559"/>
                      <a:pt x="26141" y="16156"/>
                      <a:pt x="26216" y="22371"/>
                    </a:cubicBezTo>
                    <a:lnTo>
                      <a:pt x="26467" y="22371"/>
                    </a:lnTo>
                    <a:cubicBezTo>
                      <a:pt x="26392" y="16056"/>
                      <a:pt x="17469" y="7309"/>
                      <a:pt x="9700" y="5955"/>
                    </a:cubicBezTo>
                    <a:cubicBezTo>
                      <a:pt x="9059" y="5841"/>
                      <a:pt x="8375" y="5768"/>
                      <a:pt x="7675" y="5768"/>
                    </a:cubicBezTo>
                    <a:cubicBezTo>
                      <a:pt x="5144" y="5768"/>
                      <a:pt x="2394" y="6720"/>
                      <a:pt x="627" y="10116"/>
                    </a:cubicBezTo>
                    <a:cubicBezTo>
                      <a:pt x="2532" y="3975"/>
                      <a:pt x="8046" y="767"/>
                      <a:pt x="12933" y="316"/>
                    </a:cubicBezTo>
                    <a:cubicBezTo>
                      <a:pt x="13375" y="273"/>
                      <a:pt x="13811" y="252"/>
                      <a:pt x="14240" y="252"/>
                    </a:cubicBezTo>
                    <a:cubicBezTo>
                      <a:pt x="18842" y="252"/>
                      <a:pt x="22615" y="2678"/>
                      <a:pt x="24311" y="6782"/>
                    </a:cubicBezTo>
                    <a:lnTo>
                      <a:pt x="24437" y="7158"/>
                    </a:lnTo>
                    <a:lnTo>
                      <a:pt x="24537" y="6782"/>
                    </a:lnTo>
                    <a:cubicBezTo>
                      <a:pt x="25358" y="3427"/>
                      <a:pt x="27202" y="1536"/>
                      <a:pt x="29599" y="1536"/>
                    </a:cubicBezTo>
                    <a:cubicBezTo>
                      <a:pt x="29690" y="1536"/>
                      <a:pt x="29782" y="1539"/>
                      <a:pt x="29875" y="1544"/>
                    </a:cubicBezTo>
                    <a:cubicBezTo>
                      <a:pt x="32557" y="1695"/>
                      <a:pt x="34963" y="4176"/>
                      <a:pt x="35314" y="7158"/>
                    </a:cubicBezTo>
                    <a:lnTo>
                      <a:pt x="35565" y="7133"/>
                    </a:lnTo>
                    <a:cubicBezTo>
                      <a:pt x="35189" y="4025"/>
                      <a:pt x="32707" y="1444"/>
                      <a:pt x="29875" y="1294"/>
                    </a:cubicBezTo>
                    <a:cubicBezTo>
                      <a:pt x="29781" y="1288"/>
                      <a:pt x="29688" y="1285"/>
                      <a:pt x="29595" y="1285"/>
                    </a:cubicBezTo>
                    <a:cubicBezTo>
                      <a:pt x="27194" y="1285"/>
                      <a:pt x="25279" y="3147"/>
                      <a:pt x="24387" y="6356"/>
                    </a:cubicBezTo>
                    <a:cubicBezTo>
                      <a:pt x="22603" y="2354"/>
                      <a:pt x="18815" y="0"/>
                      <a:pt x="1424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0" name="Google Shape;6380;p49"/>
              <p:cNvSpPr/>
              <p:nvPr/>
            </p:nvSpPr>
            <p:spPr>
              <a:xfrm>
                <a:off x="4209425" y="2116575"/>
                <a:ext cx="85250" cy="109675"/>
              </a:xfrm>
              <a:custGeom>
                <a:avLst/>
                <a:gdLst/>
                <a:ahLst/>
                <a:cxnLst/>
                <a:rect l="l" t="t" r="r" b="b"/>
                <a:pathLst>
                  <a:path w="3410" h="4387" extrusionOk="0">
                    <a:moveTo>
                      <a:pt x="3409" y="1705"/>
                    </a:moveTo>
                    <a:cubicBezTo>
                      <a:pt x="3409" y="752"/>
                      <a:pt x="2657" y="0"/>
                      <a:pt x="1705" y="0"/>
                    </a:cubicBezTo>
                    <a:cubicBezTo>
                      <a:pt x="752" y="0"/>
                      <a:pt x="1" y="752"/>
                      <a:pt x="1" y="1705"/>
                    </a:cubicBezTo>
                    <a:cubicBezTo>
                      <a:pt x="1" y="2131"/>
                      <a:pt x="151" y="2507"/>
                      <a:pt x="402" y="2807"/>
                    </a:cubicBezTo>
                    <a:lnTo>
                      <a:pt x="402" y="2807"/>
                    </a:lnTo>
                    <a:lnTo>
                      <a:pt x="1705" y="4386"/>
                    </a:lnTo>
                    <a:lnTo>
                      <a:pt x="3008" y="2807"/>
                    </a:lnTo>
                    <a:lnTo>
                      <a:pt x="3008" y="2807"/>
                    </a:lnTo>
                    <a:cubicBezTo>
                      <a:pt x="3259" y="2507"/>
                      <a:pt x="3409" y="2131"/>
                      <a:pt x="3409" y="1705"/>
                    </a:cubicBezTo>
                    <a:close/>
                  </a:path>
                </a:pathLst>
              </a:custGeom>
              <a:solidFill>
                <a:srgbClr val="EC82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1" name="Google Shape;6381;p49"/>
              <p:cNvSpPr/>
              <p:nvPr/>
            </p:nvSpPr>
            <p:spPr>
              <a:xfrm>
                <a:off x="4229475" y="2136625"/>
                <a:ext cx="45150" cy="45125"/>
              </a:xfrm>
              <a:custGeom>
                <a:avLst/>
                <a:gdLst/>
                <a:ahLst/>
                <a:cxnLst/>
                <a:rect l="l" t="t" r="r" b="b"/>
                <a:pathLst>
                  <a:path w="1806" h="1805" extrusionOk="0">
                    <a:moveTo>
                      <a:pt x="1805" y="903"/>
                    </a:moveTo>
                    <a:cubicBezTo>
                      <a:pt x="1805" y="1404"/>
                      <a:pt x="1404" y="1805"/>
                      <a:pt x="903" y="1805"/>
                    </a:cubicBezTo>
                    <a:cubicBezTo>
                      <a:pt x="402" y="1805"/>
                      <a:pt x="1" y="1404"/>
                      <a:pt x="1" y="903"/>
                    </a:cubicBezTo>
                    <a:cubicBezTo>
                      <a:pt x="1" y="401"/>
                      <a:pt x="402" y="0"/>
                      <a:pt x="903" y="0"/>
                    </a:cubicBezTo>
                    <a:cubicBezTo>
                      <a:pt x="1404" y="0"/>
                      <a:pt x="1805" y="401"/>
                      <a:pt x="1805" y="9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2" name="Google Shape;6382;p49"/>
              <p:cNvSpPr/>
              <p:nvPr/>
            </p:nvSpPr>
            <p:spPr>
              <a:xfrm>
                <a:off x="4864825" y="2397275"/>
                <a:ext cx="85850" cy="109675"/>
              </a:xfrm>
              <a:custGeom>
                <a:avLst/>
                <a:gdLst/>
                <a:ahLst/>
                <a:cxnLst/>
                <a:rect l="l" t="t" r="r" b="b"/>
                <a:pathLst>
                  <a:path w="3434" h="4387" extrusionOk="0">
                    <a:moveTo>
                      <a:pt x="3434" y="1705"/>
                    </a:moveTo>
                    <a:cubicBezTo>
                      <a:pt x="3434" y="752"/>
                      <a:pt x="2657" y="0"/>
                      <a:pt x="1704" y="0"/>
                    </a:cubicBezTo>
                    <a:cubicBezTo>
                      <a:pt x="777" y="0"/>
                      <a:pt x="0" y="752"/>
                      <a:pt x="0" y="1705"/>
                    </a:cubicBezTo>
                    <a:cubicBezTo>
                      <a:pt x="0" y="2131"/>
                      <a:pt x="151" y="2507"/>
                      <a:pt x="401" y="2807"/>
                    </a:cubicBezTo>
                    <a:lnTo>
                      <a:pt x="401" y="2807"/>
                    </a:lnTo>
                    <a:lnTo>
                      <a:pt x="1704" y="4386"/>
                    </a:lnTo>
                    <a:lnTo>
                      <a:pt x="3033" y="2807"/>
                    </a:lnTo>
                    <a:lnTo>
                      <a:pt x="3033" y="2807"/>
                    </a:lnTo>
                    <a:cubicBezTo>
                      <a:pt x="3283" y="2507"/>
                      <a:pt x="3434" y="2131"/>
                      <a:pt x="3434" y="1705"/>
                    </a:cubicBezTo>
                    <a:close/>
                  </a:path>
                </a:pathLst>
              </a:custGeom>
              <a:solidFill>
                <a:srgbClr val="EC82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3" name="Google Shape;6383;p49"/>
              <p:cNvSpPr/>
              <p:nvPr/>
            </p:nvSpPr>
            <p:spPr>
              <a:xfrm>
                <a:off x="4884875" y="2417325"/>
                <a:ext cx="45125" cy="45125"/>
              </a:xfrm>
              <a:custGeom>
                <a:avLst/>
                <a:gdLst/>
                <a:ahLst/>
                <a:cxnLst/>
                <a:rect l="l" t="t" r="r" b="b"/>
                <a:pathLst>
                  <a:path w="1805" h="1805" extrusionOk="0">
                    <a:moveTo>
                      <a:pt x="1805" y="903"/>
                    </a:moveTo>
                    <a:cubicBezTo>
                      <a:pt x="1805" y="1404"/>
                      <a:pt x="1404" y="1805"/>
                      <a:pt x="902" y="1805"/>
                    </a:cubicBezTo>
                    <a:cubicBezTo>
                      <a:pt x="401" y="1805"/>
                      <a:pt x="0" y="1404"/>
                      <a:pt x="0" y="903"/>
                    </a:cubicBezTo>
                    <a:cubicBezTo>
                      <a:pt x="0" y="401"/>
                      <a:pt x="401" y="0"/>
                      <a:pt x="902" y="0"/>
                    </a:cubicBezTo>
                    <a:cubicBezTo>
                      <a:pt x="1404" y="0"/>
                      <a:pt x="1805" y="401"/>
                      <a:pt x="1805" y="9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4" name="Google Shape;6384;p49"/>
              <p:cNvSpPr/>
              <p:nvPr/>
            </p:nvSpPr>
            <p:spPr>
              <a:xfrm>
                <a:off x="5602925" y="1684225"/>
                <a:ext cx="198650" cy="290775"/>
              </a:xfrm>
              <a:custGeom>
                <a:avLst/>
                <a:gdLst/>
                <a:ahLst/>
                <a:cxnLst/>
                <a:rect l="l" t="t" r="r" b="b"/>
                <a:pathLst>
                  <a:path w="7946" h="11631" extrusionOk="0">
                    <a:moveTo>
                      <a:pt x="7945" y="8121"/>
                    </a:moveTo>
                    <a:cubicBezTo>
                      <a:pt x="7945" y="10628"/>
                      <a:pt x="6166" y="11630"/>
                      <a:pt x="3960" y="10377"/>
                    </a:cubicBezTo>
                    <a:cubicBezTo>
                      <a:pt x="1780" y="9099"/>
                      <a:pt x="0" y="6041"/>
                      <a:pt x="0" y="3535"/>
                    </a:cubicBezTo>
                    <a:cubicBezTo>
                      <a:pt x="0" y="1029"/>
                      <a:pt x="1780" y="1"/>
                      <a:pt x="3960" y="1279"/>
                    </a:cubicBezTo>
                    <a:cubicBezTo>
                      <a:pt x="6166" y="2532"/>
                      <a:pt x="7945" y="5590"/>
                      <a:pt x="7945" y="812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5" name="Google Shape;6385;p49"/>
              <p:cNvSpPr/>
              <p:nvPr/>
            </p:nvSpPr>
            <p:spPr>
              <a:xfrm>
                <a:off x="5624225" y="1715575"/>
                <a:ext cx="156025" cy="228075"/>
              </a:xfrm>
              <a:custGeom>
                <a:avLst/>
                <a:gdLst/>
                <a:ahLst/>
                <a:cxnLst/>
                <a:rect l="l" t="t" r="r" b="b"/>
                <a:pathLst>
                  <a:path w="6241" h="9123" extrusionOk="0">
                    <a:moveTo>
                      <a:pt x="6241" y="6366"/>
                    </a:moveTo>
                    <a:cubicBezTo>
                      <a:pt x="6241" y="8346"/>
                      <a:pt x="4837" y="9123"/>
                      <a:pt x="3108" y="8145"/>
                    </a:cubicBezTo>
                    <a:cubicBezTo>
                      <a:pt x="1404" y="7143"/>
                      <a:pt x="0" y="4737"/>
                      <a:pt x="0" y="2757"/>
                    </a:cubicBezTo>
                    <a:cubicBezTo>
                      <a:pt x="0" y="802"/>
                      <a:pt x="1404" y="0"/>
                      <a:pt x="3108" y="1003"/>
                    </a:cubicBezTo>
                    <a:cubicBezTo>
                      <a:pt x="4837" y="1980"/>
                      <a:pt x="6241" y="4386"/>
                      <a:pt x="6241" y="6366"/>
                    </a:cubicBezTo>
                    <a:close/>
                  </a:path>
                </a:pathLst>
              </a:custGeom>
              <a:solidFill>
                <a:srgbClr val="EC82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6" name="Google Shape;6386;p49"/>
              <p:cNvSpPr/>
              <p:nvPr/>
            </p:nvSpPr>
            <p:spPr>
              <a:xfrm>
                <a:off x="5255800" y="2744625"/>
                <a:ext cx="484975" cy="724150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8966" extrusionOk="0">
                    <a:moveTo>
                      <a:pt x="1297" y="0"/>
                    </a:moveTo>
                    <a:cubicBezTo>
                      <a:pt x="623" y="0"/>
                      <a:pt x="0" y="526"/>
                      <a:pt x="0" y="1269"/>
                    </a:cubicBezTo>
                    <a:lnTo>
                      <a:pt x="0" y="17234"/>
                    </a:lnTo>
                    <a:cubicBezTo>
                      <a:pt x="0" y="18137"/>
                      <a:pt x="477" y="18989"/>
                      <a:pt x="1279" y="19440"/>
                    </a:cubicBezTo>
                    <a:lnTo>
                      <a:pt x="17469" y="28788"/>
                    </a:lnTo>
                    <a:cubicBezTo>
                      <a:pt x="17676" y="28910"/>
                      <a:pt x="17896" y="28965"/>
                      <a:pt x="18110" y="28965"/>
                    </a:cubicBezTo>
                    <a:cubicBezTo>
                      <a:pt x="18781" y="28965"/>
                      <a:pt x="19399" y="28426"/>
                      <a:pt x="19399" y="27686"/>
                    </a:cubicBezTo>
                    <a:lnTo>
                      <a:pt x="19399" y="11721"/>
                    </a:lnTo>
                    <a:cubicBezTo>
                      <a:pt x="19399" y="10818"/>
                      <a:pt x="18898" y="9991"/>
                      <a:pt x="18121" y="9540"/>
                    </a:cubicBezTo>
                    <a:lnTo>
                      <a:pt x="1930" y="167"/>
                    </a:lnTo>
                    <a:cubicBezTo>
                      <a:pt x="1726" y="53"/>
                      <a:pt x="1509" y="0"/>
                      <a:pt x="12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7" name="Google Shape;6387;p49"/>
              <p:cNvSpPr/>
              <p:nvPr/>
            </p:nvSpPr>
            <p:spPr>
              <a:xfrm>
                <a:off x="5441900" y="3058300"/>
                <a:ext cx="59525" cy="195525"/>
              </a:xfrm>
              <a:custGeom>
                <a:avLst/>
                <a:gdLst/>
                <a:ahLst/>
                <a:cxnLst/>
                <a:rect l="l" t="t" r="r" b="b"/>
                <a:pathLst>
                  <a:path w="2381" h="7821" extrusionOk="0">
                    <a:moveTo>
                      <a:pt x="0" y="1"/>
                    </a:moveTo>
                    <a:lnTo>
                      <a:pt x="0" y="6442"/>
                    </a:lnTo>
                    <a:lnTo>
                      <a:pt x="2381" y="7820"/>
                    </a:lnTo>
                    <a:lnTo>
                      <a:pt x="2381" y="137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C82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8" name="Google Shape;6388;p49"/>
              <p:cNvSpPr/>
              <p:nvPr/>
            </p:nvSpPr>
            <p:spPr>
              <a:xfrm>
                <a:off x="5349150" y="2943650"/>
                <a:ext cx="58925" cy="256275"/>
              </a:xfrm>
              <a:custGeom>
                <a:avLst/>
                <a:gdLst/>
                <a:ahLst/>
                <a:cxnLst/>
                <a:rect l="l" t="t" r="r" b="b"/>
                <a:pathLst>
                  <a:path w="2357" h="10251" extrusionOk="0">
                    <a:moveTo>
                      <a:pt x="1" y="0"/>
                    </a:moveTo>
                    <a:lnTo>
                      <a:pt x="1" y="8872"/>
                    </a:lnTo>
                    <a:lnTo>
                      <a:pt x="2357" y="10251"/>
                    </a:lnTo>
                    <a:lnTo>
                      <a:pt x="2357" y="137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606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9" name="Google Shape;6389;p49"/>
              <p:cNvSpPr/>
              <p:nvPr/>
            </p:nvSpPr>
            <p:spPr>
              <a:xfrm>
                <a:off x="5535250" y="2947400"/>
                <a:ext cx="59550" cy="360300"/>
              </a:xfrm>
              <a:custGeom>
                <a:avLst/>
                <a:gdLst/>
                <a:ahLst/>
                <a:cxnLst/>
                <a:rect l="l" t="t" r="r" b="b"/>
                <a:pathLst>
                  <a:path w="2382" h="14412" extrusionOk="0">
                    <a:moveTo>
                      <a:pt x="0" y="1"/>
                    </a:moveTo>
                    <a:lnTo>
                      <a:pt x="0" y="13033"/>
                    </a:lnTo>
                    <a:lnTo>
                      <a:pt x="2381" y="14412"/>
                    </a:lnTo>
                    <a:lnTo>
                      <a:pt x="2381" y="137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9B415130-F015-4AAE-8739-9AB63F7DC593}"/>
              </a:ext>
            </a:extLst>
          </p:cNvPr>
          <p:cNvSpPr/>
          <p:nvPr/>
        </p:nvSpPr>
        <p:spPr>
          <a:xfrm>
            <a:off x="719240" y="3574348"/>
            <a:ext cx="2694520" cy="916372"/>
          </a:xfrm>
          <a:prstGeom prst="round2DiagRect">
            <a:avLst/>
          </a:prstGeom>
          <a:solidFill>
            <a:srgbClr val="E7E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3A44EC-6EF7-4B4D-8219-A7F642E061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521" b="18141"/>
          <a:stretch/>
        </p:blipFill>
        <p:spPr>
          <a:xfrm>
            <a:off x="141678" y="1445916"/>
            <a:ext cx="1386092" cy="1351679"/>
          </a:xfrm>
          <a:prstGeom prst="ellipse">
            <a:avLst/>
          </a:prstGeom>
        </p:spPr>
      </p:pic>
      <p:grpSp>
        <p:nvGrpSpPr>
          <p:cNvPr id="6238" name="Google Shape;6238;p49"/>
          <p:cNvGrpSpPr/>
          <p:nvPr/>
        </p:nvGrpSpPr>
        <p:grpSpPr>
          <a:xfrm>
            <a:off x="1855477" y="2811072"/>
            <a:ext cx="362920" cy="356865"/>
            <a:chOff x="2866317" y="3817357"/>
            <a:chExt cx="362920" cy="356865"/>
          </a:xfrm>
        </p:grpSpPr>
        <p:sp>
          <p:nvSpPr>
            <p:cNvPr id="6239" name="Google Shape;6239;p49"/>
            <p:cNvSpPr/>
            <p:nvPr/>
          </p:nvSpPr>
          <p:spPr>
            <a:xfrm>
              <a:off x="2866317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799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799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0" name="Google Shape;6240;p49"/>
            <p:cNvSpPr/>
            <p:nvPr/>
          </p:nvSpPr>
          <p:spPr>
            <a:xfrm>
              <a:off x="3021457" y="3817357"/>
              <a:ext cx="207780" cy="356576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81" y="0"/>
                  </a:moveTo>
                  <a:cubicBezTo>
                    <a:pt x="593" y="0"/>
                    <a:pt x="290" y="15"/>
                    <a:pt x="1" y="58"/>
                  </a:cubicBezTo>
                  <a:cubicBezTo>
                    <a:pt x="3379" y="505"/>
                    <a:pt x="5919" y="3378"/>
                    <a:pt x="5919" y="6799"/>
                  </a:cubicBezTo>
                  <a:cubicBezTo>
                    <a:pt x="5919" y="10220"/>
                    <a:pt x="3379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0" y="10865"/>
                    <a:pt x="7666" y="7247"/>
                  </a:cubicBezTo>
                  <a:cubicBezTo>
                    <a:pt x="7926" y="3320"/>
                    <a:pt x="4822" y="0"/>
                    <a:pt x="881" y="0"/>
                  </a:cubicBezTo>
                  <a:close/>
                </a:path>
              </a:pathLst>
            </a:custGeom>
            <a:solidFill>
              <a:srgbClr val="C35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1" name="Google Shape;6241;p49"/>
            <p:cNvSpPr/>
            <p:nvPr/>
          </p:nvSpPr>
          <p:spPr>
            <a:xfrm>
              <a:off x="2928367" y="3894561"/>
              <a:ext cx="194175" cy="279662"/>
            </a:xfrm>
            <a:custGeom>
              <a:avLst/>
              <a:gdLst/>
              <a:ahLst/>
              <a:cxnLst/>
              <a:rect l="l" t="t" r="r" b="b"/>
              <a:pathLst>
                <a:path w="7407" h="10668" extrusionOk="0">
                  <a:moveTo>
                    <a:pt x="6208" y="0"/>
                  </a:moveTo>
                  <a:cubicBezTo>
                    <a:pt x="4086" y="14"/>
                    <a:pt x="2079" y="1732"/>
                    <a:pt x="2079" y="3854"/>
                  </a:cubicBezTo>
                  <a:lnTo>
                    <a:pt x="2079" y="4114"/>
                  </a:lnTo>
                  <a:cubicBezTo>
                    <a:pt x="2079" y="4129"/>
                    <a:pt x="2051" y="4157"/>
                    <a:pt x="2036" y="4157"/>
                  </a:cubicBezTo>
                  <a:lnTo>
                    <a:pt x="174" y="4157"/>
                  </a:lnTo>
                  <a:cubicBezTo>
                    <a:pt x="73" y="4157"/>
                    <a:pt x="1" y="4230"/>
                    <a:pt x="1" y="4331"/>
                  </a:cubicBezTo>
                  <a:lnTo>
                    <a:pt x="1" y="6048"/>
                  </a:lnTo>
                  <a:cubicBezTo>
                    <a:pt x="1" y="6149"/>
                    <a:pt x="73" y="6236"/>
                    <a:pt x="174" y="6236"/>
                  </a:cubicBezTo>
                  <a:lnTo>
                    <a:pt x="2036" y="6236"/>
                  </a:lnTo>
                  <a:cubicBezTo>
                    <a:pt x="2051" y="6236"/>
                    <a:pt x="2079" y="6251"/>
                    <a:pt x="2079" y="6279"/>
                  </a:cubicBezTo>
                  <a:lnTo>
                    <a:pt x="2079" y="10220"/>
                  </a:lnTo>
                  <a:cubicBezTo>
                    <a:pt x="2079" y="10235"/>
                    <a:pt x="2079" y="10249"/>
                    <a:pt x="2108" y="10264"/>
                  </a:cubicBezTo>
                  <a:cubicBezTo>
                    <a:pt x="2743" y="10495"/>
                    <a:pt x="3422" y="10624"/>
                    <a:pt x="4100" y="10668"/>
                  </a:cubicBezTo>
                  <a:cubicBezTo>
                    <a:pt x="4129" y="10668"/>
                    <a:pt x="4144" y="10639"/>
                    <a:pt x="4144" y="10624"/>
                  </a:cubicBezTo>
                  <a:lnTo>
                    <a:pt x="4144" y="6279"/>
                  </a:lnTo>
                  <a:cubicBezTo>
                    <a:pt x="4144" y="6251"/>
                    <a:pt x="4158" y="6236"/>
                    <a:pt x="4187" y="6236"/>
                  </a:cubicBezTo>
                  <a:lnTo>
                    <a:pt x="7218" y="6236"/>
                  </a:lnTo>
                  <a:cubicBezTo>
                    <a:pt x="7319" y="6236"/>
                    <a:pt x="7406" y="6149"/>
                    <a:pt x="7406" y="6048"/>
                  </a:cubicBezTo>
                  <a:lnTo>
                    <a:pt x="7406" y="4331"/>
                  </a:lnTo>
                  <a:cubicBezTo>
                    <a:pt x="7406" y="4230"/>
                    <a:pt x="7319" y="4143"/>
                    <a:pt x="7218" y="4143"/>
                  </a:cubicBezTo>
                  <a:lnTo>
                    <a:pt x="4187" y="4143"/>
                  </a:lnTo>
                  <a:cubicBezTo>
                    <a:pt x="4158" y="4143"/>
                    <a:pt x="4144" y="4129"/>
                    <a:pt x="4144" y="4100"/>
                  </a:cubicBezTo>
                  <a:lnTo>
                    <a:pt x="4144" y="3854"/>
                  </a:lnTo>
                  <a:cubicBezTo>
                    <a:pt x="4144" y="2714"/>
                    <a:pt x="5068" y="2079"/>
                    <a:pt x="6208" y="2079"/>
                  </a:cubicBezTo>
                  <a:lnTo>
                    <a:pt x="7218" y="2079"/>
                  </a:lnTo>
                  <a:cubicBezTo>
                    <a:pt x="7319" y="2079"/>
                    <a:pt x="7406" y="1992"/>
                    <a:pt x="7406" y="1891"/>
                  </a:cubicBezTo>
                  <a:lnTo>
                    <a:pt x="7406" y="173"/>
                  </a:lnTo>
                  <a:cubicBezTo>
                    <a:pt x="7406" y="72"/>
                    <a:pt x="7319" y="0"/>
                    <a:pt x="72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42" name="Google Shape;6242;p49"/>
          <p:cNvGrpSpPr/>
          <p:nvPr/>
        </p:nvGrpSpPr>
        <p:grpSpPr>
          <a:xfrm>
            <a:off x="2303910" y="2811072"/>
            <a:ext cx="362920" cy="356865"/>
            <a:chOff x="3314750" y="3817357"/>
            <a:chExt cx="362920" cy="356865"/>
          </a:xfrm>
        </p:grpSpPr>
        <p:sp>
          <p:nvSpPr>
            <p:cNvPr id="6243" name="Google Shape;6243;p49"/>
            <p:cNvSpPr/>
            <p:nvPr/>
          </p:nvSpPr>
          <p:spPr>
            <a:xfrm>
              <a:off x="3314750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814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814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8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4" name="Google Shape;6244;p49"/>
            <p:cNvSpPr/>
            <p:nvPr/>
          </p:nvSpPr>
          <p:spPr>
            <a:xfrm>
              <a:off x="3469891" y="3817357"/>
              <a:ext cx="207780" cy="356865"/>
            </a:xfrm>
            <a:custGeom>
              <a:avLst/>
              <a:gdLst/>
              <a:ahLst/>
              <a:cxnLst/>
              <a:rect l="l" t="t" r="r" b="b"/>
              <a:pathLst>
                <a:path w="7926" h="13613" extrusionOk="0">
                  <a:moveTo>
                    <a:pt x="881" y="0"/>
                  </a:moveTo>
                  <a:cubicBezTo>
                    <a:pt x="884" y="0"/>
                    <a:pt x="886" y="0"/>
                    <a:pt x="888" y="0"/>
                  </a:cubicBezTo>
                  <a:lnTo>
                    <a:pt x="888" y="0"/>
                  </a:lnTo>
                  <a:cubicBezTo>
                    <a:pt x="891" y="0"/>
                    <a:pt x="893" y="0"/>
                    <a:pt x="896" y="0"/>
                  </a:cubicBezTo>
                  <a:close/>
                  <a:moveTo>
                    <a:pt x="888" y="0"/>
                  </a:moveTo>
                  <a:lnTo>
                    <a:pt x="888" y="0"/>
                  </a:lnTo>
                  <a:cubicBezTo>
                    <a:pt x="588" y="0"/>
                    <a:pt x="301" y="15"/>
                    <a:pt x="1" y="58"/>
                  </a:cubicBezTo>
                  <a:cubicBezTo>
                    <a:pt x="3393" y="491"/>
                    <a:pt x="5934" y="3378"/>
                    <a:pt x="5934" y="6799"/>
                  </a:cubicBezTo>
                  <a:cubicBezTo>
                    <a:pt x="5934" y="10220"/>
                    <a:pt x="3393" y="13107"/>
                    <a:pt x="1" y="13555"/>
                  </a:cubicBezTo>
                  <a:cubicBezTo>
                    <a:pt x="299" y="13594"/>
                    <a:pt x="595" y="13612"/>
                    <a:pt x="887" y="13612"/>
                  </a:cubicBezTo>
                  <a:cubicBezTo>
                    <a:pt x="4418" y="13612"/>
                    <a:pt x="7441" y="10873"/>
                    <a:pt x="7680" y="7247"/>
                  </a:cubicBezTo>
                  <a:cubicBezTo>
                    <a:pt x="7926" y="3323"/>
                    <a:pt x="4826" y="4"/>
                    <a:pt x="888" y="0"/>
                  </a:cubicBezTo>
                  <a:close/>
                </a:path>
              </a:pathLst>
            </a:custGeom>
            <a:solidFill>
              <a:srgbClr val="C35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5" name="Google Shape;6245;p49"/>
            <p:cNvSpPr/>
            <p:nvPr/>
          </p:nvSpPr>
          <p:spPr>
            <a:xfrm>
              <a:off x="3379082" y="3881296"/>
              <a:ext cx="228595" cy="228595"/>
            </a:xfrm>
            <a:custGeom>
              <a:avLst/>
              <a:gdLst/>
              <a:ahLst/>
              <a:cxnLst/>
              <a:rect l="l" t="t" r="r" b="b"/>
              <a:pathLst>
                <a:path w="8720" h="8720" extrusionOk="0">
                  <a:moveTo>
                    <a:pt x="6886" y="448"/>
                  </a:moveTo>
                  <a:cubicBezTo>
                    <a:pt x="7651" y="448"/>
                    <a:pt x="8272" y="1069"/>
                    <a:pt x="8272" y="1834"/>
                  </a:cubicBezTo>
                  <a:lnTo>
                    <a:pt x="8272" y="6872"/>
                  </a:lnTo>
                  <a:lnTo>
                    <a:pt x="8272" y="6886"/>
                  </a:lnTo>
                  <a:cubicBezTo>
                    <a:pt x="8272" y="7652"/>
                    <a:pt x="7651" y="8272"/>
                    <a:pt x="6872" y="8272"/>
                  </a:cubicBezTo>
                  <a:lnTo>
                    <a:pt x="1848" y="8272"/>
                  </a:lnTo>
                  <a:cubicBezTo>
                    <a:pt x="1069" y="8272"/>
                    <a:pt x="448" y="7652"/>
                    <a:pt x="448" y="6886"/>
                  </a:cubicBezTo>
                  <a:lnTo>
                    <a:pt x="448" y="1834"/>
                  </a:lnTo>
                  <a:cubicBezTo>
                    <a:pt x="448" y="1069"/>
                    <a:pt x="1069" y="448"/>
                    <a:pt x="1848" y="448"/>
                  </a:cubicBezTo>
                  <a:close/>
                  <a:moveTo>
                    <a:pt x="1848" y="1"/>
                  </a:moveTo>
                  <a:cubicBezTo>
                    <a:pt x="823" y="1"/>
                    <a:pt x="0" y="824"/>
                    <a:pt x="0" y="1834"/>
                  </a:cubicBezTo>
                  <a:lnTo>
                    <a:pt x="0" y="6872"/>
                  </a:lnTo>
                  <a:cubicBezTo>
                    <a:pt x="0" y="7897"/>
                    <a:pt x="823" y="8720"/>
                    <a:pt x="1848" y="8720"/>
                  </a:cubicBezTo>
                  <a:lnTo>
                    <a:pt x="6886" y="8720"/>
                  </a:lnTo>
                  <a:cubicBezTo>
                    <a:pt x="7897" y="8720"/>
                    <a:pt x="8719" y="7897"/>
                    <a:pt x="8719" y="6886"/>
                  </a:cubicBezTo>
                  <a:lnTo>
                    <a:pt x="8719" y="1834"/>
                  </a:lnTo>
                  <a:cubicBezTo>
                    <a:pt x="8719" y="824"/>
                    <a:pt x="7897" y="1"/>
                    <a:pt x="68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6" name="Google Shape;6246;p49"/>
            <p:cNvSpPr/>
            <p:nvPr/>
          </p:nvSpPr>
          <p:spPr>
            <a:xfrm>
              <a:off x="3412768" y="3935430"/>
              <a:ext cx="140408" cy="120274"/>
            </a:xfrm>
            <a:custGeom>
              <a:avLst/>
              <a:gdLst/>
              <a:ahLst/>
              <a:cxnLst/>
              <a:rect l="l" t="t" r="r" b="b"/>
              <a:pathLst>
                <a:path w="5356" h="4588" extrusionOk="0">
                  <a:moveTo>
                    <a:pt x="3063" y="447"/>
                  </a:moveTo>
                  <a:cubicBezTo>
                    <a:pt x="4013" y="447"/>
                    <a:pt x="4923" y="1183"/>
                    <a:pt x="4923" y="2295"/>
                  </a:cubicBezTo>
                  <a:cubicBezTo>
                    <a:pt x="4908" y="3320"/>
                    <a:pt x="4085" y="4143"/>
                    <a:pt x="3075" y="4143"/>
                  </a:cubicBezTo>
                  <a:cubicBezTo>
                    <a:pt x="1429" y="4143"/>
                    <a:pt x="592" y="2151"/>
                    <a:pt x="1761" y="996"/>
                  </a:cubicBezTo>
                  <a:cubicBezTo>
                    <a:pt x="2140" y="617"/>
                    <a:pt x="2606" y="447"/>
                    <a:pt x="3063" y="447"/>
                  </a:cubicBezTo>
                  <a:close/>
                  <a:moveTo>
                    <a:pt x="3075" y="0"/>
                  </a:moveTo>
                  <a:cubicBezTo>
                    <a:pt x="1025" y="0"/>
                    <a:pt x="0" y="2468"/>
                    <a:pt x="1444" y="3912"/>
                  </a:cubicBezTo>
                  <a:cubicBezTo>
                    <a:pt x="1910" y="4379"/>
                    <a:pt x="2484" y="4587"/>
                    <a:pt x="3047" y="4587"/>
                  </a:cubicBezTo>
                  <a:cubicBezTo>
                    <a:pt x="4225" y="4587"/>
                    <a:pt x="5356" y="3673"/>
                    <a:pt x="5356" y="2295"/>
                  </a:cubicBezTo>
                  <a:cubicBezTo>
                    <a:pt x="5356" y="1025"/>
                    <a:pt x="4331" y="0"/>
                    <a:pt x="30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7" name="Google Shape;6247;p49"/>
            <p:cNvSpPr/>
            <p:nvPr/>
          </p:nvSpPr>
          <p:spPr>
            <a:xfrm>
              <a:off x="3539518" y="3910447"/>
              <a:ext cx="31065" cy="31039"/>
            </a:xfrm>
            <a:custGeom>
              <a:avLst/>
              <a:gdLst/>
              <a:ahLst/>
              <a:cxnLst/>
              <a:rect l="l" t="t" r="r" b="b"/>
              <a:pathLst>
                <a:path w="1185" h="1184" extrusionOk="0">
                  <a:moveTo>
                    <a:pt x="593" y="0"/>
                  </a:moveTo>
                  <a:cubicBezTo>
                    <a:pt x="275" y="0"/>
                    <a:pt x="1" y="260"/>
                    <a:pt x="1" y="592"/>
                  </a:cubicBezTo>
                  <a:cubicBezTo>
                    <a:pt x="1" y="910"/>
                    <a:pt x="275" y="1184"/>
                    <a:pt x="593" y="1184"/>
                  </a:cubicBezTo>
                  <a:cubicBezTo>
                    <a:pt x="925" y="1184"/>
                    <a:pt x="1185" y="910"/>
                    <a:pt x="1185" y="592"/>
                  </a:cubicBezTo>
                  <a:cubicBezTo>
                    <a:pt x="1185" y="260"/>
                    <a:pt x="925" y="0"/>
                    <a:pt x="5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48" name="Google Shape;6248;p49"/>
          <p:cNvGrpSpPr/>
          <p:nvPr/>
        </p:nvGrpSpPr>
        <p:grpSpPr>
          <a:xfrm>
            <a:off x="2752344" y="2811072"/>
            <a:ext cx="363314" cy="356576"/>
            <a:chOff x="3763184" y="3817357"/>
            <a:chExt cx="363314" cy="356576"/>
          </a:xfrm>
        </p:grpSpPr>
        <p:sp>
          <p:nvSpPr>
            <p:cNvPr id="6249" name="Google Shape;6249;p49"/>
            <p:cNvSpPr/>
            <p:nvPr/>
          </p:nvSpPr>
          <p:spPr>
            <a:xfrm>
              <a:off x="3763184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814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814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8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0" name="Google Shape;6250;p49"/>
            <p:cNvSpPr/>
            <p:nvPr/>
          </p:nvSpPr>
          <p:spPr>
            <a:xfrm>
              <a:off x="3918324" y="3817357"/>
              <a:ext cx="208173" cy="356576"/>
            </a:xfrm>
            <a:custGeom>
              <a:avLst/>
              <a:gdLst/>
              <a:ahLst/>
              <a:cxnLst/>
              <a:rect l="l" t="t" r="r" b="b"/>
              <a:pathLst>
                <a:path w="7941" h="13602" extrusionOk="0">
                  <a:moveTo>
                    <a:pt x="896" y="0"/>
                  </a:moveTo>
                  <a:cubicBezTo>
                    <a:pt x="593" y="0"/>
                    <a:pt x="304" y="15"/>
                    <a:pt x="1" y="58"/>
                  </a:cubicBezTo>
                  <a:cubicBezTo>
                    <a:pt x="3393" y="505"/>
                    <a:pt x="5919" y="3378"/>
                    <a:pt x="5919" y="6799"/>
                  </a:cubicBezTo>
                  <a:cubicBezTo>
                    <a:pt x="5919" y="10220"/>
                    <a:pt x="3393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1" y="10865"/>
                    <a:pt x="7681" y="7247"/>
                  </a:cubicBezTo>
                  <a:cubicBezTo>
                    <a:pt x="7940" y="3320"/>
                    <a:pt x="4822" y="0"/>
                    <a:pt x="896" y="0"/>
                  </a:cubicBezTo>
                  <a:close/>
                </a:path>
              </a:pathLst>
            </a:custGeom>
            <a:solidFill>
              <a:srgbClr val="C35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1" name="Google Shape;6251;p49"/>
            <p:cNvSpPr/>
            <p:nvPr/>
          </p:nvSpPr>
          <p:spPr>
            <a:xfrm>
              <a:off x="3848330" y="3964188"/>
              <a:ext cx="39375" cy="116945"/>
            </a:xfrm>
            <a:custGeom>
              <a:avLst/>
              <a:gdLst/>
              <a:ahLst/>
              <a:cxnLst/>
              <a:rect l="l" t="t" r="r" b="b"/>
              <a:pathLst>
                <a:path w="1502" h="4461" extrusionOk="0">
                  <a:moveTo>
                    <a:pt x="58" y="0"/>
                  </a:moveTo>
                  <a:cubicBezTo>
                    <a:pt x="29" y="0"/>
                    <a:pt x="0" y="29"/>
                    <a:pt x="0" y="58"/>
                  </a:cubicBezTo>
                  <a:lnTo>
                    <a:pt x="0" y="4403"/>
                  </a:lnTo>
                  <a:cubicBezTo>
                    <a:pt x="0" y="4432"/>
                    <a:pt x="29" y="4461"/>
                    <a:pt x="58" y="4461"/>
                  </a:cubicBezTo>
                  <a:lnTo>
                    <a:pt x="1444" y="4461"/>
                  </a:lnTo>
                  <a:cubicBezTo>
                    <a:pt x="1473" y="4461"/>
                    <a:pt x="1502" y="4446"/>
                    <a:pt x="1502" y="4403"/>
                  </a:cubicBezTo>
                  <a:lnTo>
                    <a:pt x="1502" y="58"/>
                  </a:lnTo>
                  <a:cubicBezTo>
                    <a:pt x="1502" y="29"/>
                    <a:pt x="1473" y="0"/>
                    <a:pt x="14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2" name="Google Shape;6252;p49"/>
            <p:cNvSpPr/>
            <p:nvPr/>
          </p:nvSpPr>
          <p:spPr>
            <a:xfrm>
              <a:off x="3832418" y="3894403"/>
              <a:ext cx="55287" cy="47475"/>
            </a:xfrm>
            <a:custGeom>
              <a:avLst/>
              <a:gdLst/>
              <a:ahLst/>
              <a:cxnLst/>
              <a:rect l="l" t="t" r="r" b="b"/>
              <a:pathLst>
                <a:path w="2109" h="1811" extrusionOk="0">
                  <a:moveTo>
                    <a:pt x="1208" y="0"/>
                  </a:moveTo>
                  <a:cubicBezTo>
                    <a:pt x="987" y="0"/>
                    <a:pt x="761" y="83"/>
                    <a:pt x="578" y="266"/>
                  </a:cubicBezTo>
                  <a:cubicBezTo>
                    <a:pt x="1" y="829"/>
                    <a:pt x="405" y="1810"/>
                    <a:pt x="1214" y="1810"/>
                  </a:cubicBezTo>
                  <a:cubicBezTo>
                    <a:pt x="1704" y="1810"/>
                    <a:pt x="2109" y="1406"/>
                    <a:pt x="2109" y="901"/>
                  </a:cubicBezTo>
                  <a:cubicBezTo>
                    <a:pt x="2109" y="355"/>
                    <a:pt x="1668" y="0"/>
                    <a:pt x="12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3" name="Google Shape;6253;p49"/>
            <p:cNvSpPr/>
            <p:nvPr/>
          </p:nvSpPr>
          <p:spPr>
            <a:xfrm>
              <a:off x="3925901" y="3964161"/>
              <a:ext cx="124914" cy="117365"/>
            </a:xfrm>
            <a:custGeom>
              <a:avLst/>
              <a:gdLst/>
              <a:ahLst/>
              <a:cxnLst/>
              <a:rect l="l" t="t" r="r" b="b"/>
              <a:pathLst>
                <a:path w="4765" h="4477" extrusionOk="0">
                  <a:moveTo>
                    <a:pt x="2716" y="1"/>
                  </a:moveTo>
                  <a:cubicBezTo>
                    <a:pt x="2701" y="1"/>
                    <a:pt x="2686" y="1"/>
                    <a:pt x="2671" y="1"/>
                  </a:cubicBezTo>
                  <a:cubicBezTo>
                    <a:pt x="2180" y="1"/>
                    <a:pt x="1718" y="145"/>
                    <a:pt x="1314" y="434"/>
                  </a:cubicBezTo>
                  <a:cubicBezTo>
                    <a:pt x="1304" y="441"/>
                    <a:pt x="1294" y="444"/>
                    <a:pt x="1284" y="444"/>
                  </a:cubicBezTo>
                  <a:cubicBezTo>
                    <a:pt x="1248" y="444"/>
                    <a:pt x="1213" y="410"/>
                    <a:pt x="1213" y="376"/>
                  </a:cubicBezTo>
                  <a:lnTo>
                    <a:pt x="1213" y="59"/>
                  </a:lnTo>
                  <a:cubicBezTo>
                    <a:pt x="1213" y="30"/>
                    <a:pt x="1170" y="1"/>
                    <a:pt x="1141" y="1"/>
                  </a:cubicBezTo>
                  <a:lnTo>
                    <a:pt x="58" y="1"/>
                  </a:lnTo>
                  <a:cubicBezTo>
                    <a:pt x="29" y="1"/>
                    <a:pt x="1" y="30"/>
                    <a:pt x="1" y="59"/>
                  </a:cubicBezTo>
                  <a:lnTo>
                    <a:pt x="1" y="4389"/>
                  </a:lnTo>
                  <a:cubicBezTo>
                    <a:pt x="1" y="4433"/>
                    <a:pt x="29" y="4462"/>
                    <a:pt x="58" y="4462"/>
                  </a:cubicBezTo>
                  <a:lnTo>
                    <a:pt x="1430" y="4462"/>
                  </a:lnTo>
                  <a:cubicBezTo>
                    <a:pt x="1473" y="4462"/>
                    <a:pt x="1502" y="4433"/>
                    <a:pt x="1502" y="4389"/>
                  </a:cubicBezTo>
                  <a:lnTo>
                    <a:pt x="1502" y="2859"/>
                  </a:lnTo>
                  <a:cubicBezTo>
                    <a:pt x="1502" y="2354"/>
                    <a:pt x="1617" y="1502"/>
                    <a:pt x="2382" y="1502"/>
                  </a:cubicBezTo>
                  <a:cubicBezTo>
                    <a:pt x="3133" y="1502"/>
                    <a:pt x="3249" y="2354"/>
                    <a:pt x="3249" y="2859"/>
                  </a:cubicBezTo>
                  <a:lnTo>
                    <a:pt x="3249" y="4404"/>
                  </a:lnTo>
                  <a:cubicBezTo>
                    <a:pt x="3249" y="4433"/>
                    <a:pt x="3277" y="4462"/>
                    <a:pt x="3321" y="4462"/>
                  </a:cubicBezTo>
                  <a:lnTo>
                    <a:pt x="3321" y="4476"/>
                  </a:lnTo>
                  <a:lnTo>
                    <a:pt x="4692" y="4476"/>
                  </a:lnTo>
                  <a:cubicBezTo>
                    <a:pt x="4721" y="4476"/>
                    <a:pt x="4750" y="4433"/>
                    <a:pt x="4750" y="4404"/>
                  </a:cubicBezTo>
                  <a:lnTo>
                    <a:pt x="4750" y="2383"/>
                  </a:lnTo>
                  <a:cubicBezTo>
                    <a:pt x="4764" y="1806"/>
                    <a:pt x="4591" y="1243"/>
                    <a:pt x="4259" y="766"/>
                  </a:cubicBezTo>
                  <a:cubicBezTo>
                    <a:pt x="3893" y="287"/>
                    <a:pt x="3320" y="1"/>
                    <a:pt x="2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54" name="Google Shape;6254;p49"/>
          <p:cNvGrpSpPr/>
          <p:nvPr/>
        </p:nvGrpSpPr>
        <p:grpSpPr>
          <a:xfrm>
            <a:off x="3201145" y="2811072"/>
            <a:ext cx="362947" cy="356576"/>
            <a:chOff x="4211985" y="3817357"/>
            <a:chExt cx="362947" cy="356576"/>
          </a:xfrm>
        </p:grpSpPr>
        <p:sp>
          <p:nvSpPr>
            <p:cNvPr id="6255" name="Google Shape;6255;p49"/>
            <p:cNvSpPr/>
            <p:nvPr/>
          </p:nvSpPr>
          <p:spPr>
            <a:xfrm>
              <a:off x="4211985" y="3817357"/>
              <a:ext cx="356498" cy="356498"/>
            </a:xfrm>
            <a:custGeom>
              <a:avLst/>
              <a:gdLst/>
              <a:ahLst/>
              <a:cxnLst/>
              <a:rect l="l" t="t" r="r" b="b"/>
              <a:pathLst>
                <a:path w="13599" h="13599" extrusionOk="0">
                  <a:moveTo>
                    <a:pt x="6800" y="0"/>
                  </a:moveTo>
                  <a:cubicBezTo>
                    <a:pt x="3047" y="0"/>
                    <a:pt x="1" y="3046"/>
                    <a:pt x="1" y="6799"/>
                  </a:cubicBezTo>
                  <a:cubicBezTo>
                    <a:pt x="1" y="10552"/>
                    <a:pt x="3047" y="13598"/>
                    <a:pt x="6800" y="13598"/>
                  </a:cubicBezTo>
                  <a:cubicBezTo>
                    <a:pt x="10553" y="13598"/>
                    <a:pt x="13599" y="10552"/>
                    <a:pt x="13599" y="6799"/>
                  </a:cubicBezTo>
                  <a:cubicBezTo>
                    <a:pt x="13599" y="3046"/>
                    <a:pt x="10553" y="0"/>
                    <a:pt x="68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6" name="Google Shape;6256;p49"/>
            <p:cNvSpPr/>
            <p:nvPr/>
          </p:nvSpPr>
          <p:spPr>
            <a:xfrm>
              <a:off x="4366758" y="3817357"/>
              <a:ext cx="208173" cy="356576"/>
            </a:xfrm>
            <a:custGeom>
              <a:avLst/>
              <a:gdLst/>
              <a:ahLst/>
              <a:cxnLst/>
              <a:rect l="l" t="t" r="r" b="b"/>
              <a:pathLst>
                <a:path w="7941" h="13602" extrusionOk="0">
                  <a:moveTo>
                    <a:pt x="896" y="0"/>
                  </a:moveTo>
                  <a:cubicBezTo>
                    <a:pt x="593" y="0"/>
                    <a:pt x="304" y="15"/>
                    <a:pt x="1" y="58"/>
                  </a:cubicBezTo>
                  <a:cubicBezTo>
                    <a:pt x="3393" y="505"/>
                    <a:pt x="5919" y="3378"/>
                    <a:pt x="5919" y="6799"/>
                  </a:cubicBezTo>
                  <a:cubicBezTo>
                    <a:pt x="5919" y="10220"/>
                    <a:pt x="3393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1" y="10865"/>
                    <a:pt x="7681" y="7247"/>
                  </a:cubicBezTo>
                  <a:cubicBezTo>
                    <a:pt x="7940" y="3320"/>
                    <a:pt x="4822" y="0"/>
                    <a:pt x="896" y="0"/>
                  </a:cubicBezTo>
                  <a:close/>
                </a:path>
              </a:pathLst>
            </a:custGeom>
            <a:solidFill>
              <a:srgbClr val="C35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7" name="Google Shape;6257;p49"/>
            <p:cNvSpPr/>
            <p:nvPr/>
          </p:nvSpPr>
          <p:spPr>
            <a:xfrm>
              <a:off x="4288061" y="3909555"/>
              <a:ext cx="227756" cy="187463"/>
            </a:xfrm>
            <a:custGeom>
              <a:avLst/>
              <a:gdLst/>
              <a:ahLst/>
              <a:cxnLst/>
              <a:rect l="l" t="t" r="r" b="b"/>
              <a:pathLst>
                <a:path w="8688" h="7151" extrusionOk="0">
                  <a:moveTo>
                    <a:pt x="5678" y="0"/>
                  </a:moveTo>
                  <a:cubicBezTo>
                    <a:pt x="4639" y="0"/>
                    <a:pt x="3643" y="810"/>
                    <a:pt x="3652" y="2026"/>
                  </a:cubicBezTo>
                  <a:lnTo>
                    <a:pt x="3652" y="2070"/>
                  </a:lnTo>
                  <a:lnTo>
                    <a:pt x="3551" y="2070"/>
                  </a:lnTo>
                  <a:cubicBezTo>
                    <a:pt x="3219" y="2012"/>
                    <a:pt x="2887" y="1940"/>
                    <a:pt x="2570" y="1839"/>
                  </a:cubicBezTo>
                  <a:cubicBezTo>
                    <a:pt x="1819" y="1579"/>
                    <a:pt x="1155" y="1160"/>
                    <a:pt x="592" y="612"/>
                  </a:cubicBezTo>
                  <a:lnTo>
                    <a:pt x="390" y="410"/>
                  </a:lnTo>
                  <a:cubicBezTo>
                    <a:pt x="375" y="395"/>
                    <a:pt x="358" y="388"/>
                    <a:pt x="342" y="388"/>
                  </a:cubicBezTo>
                  <a:cubicBezTo>
                    <a:pt x="312" y="388"/>
                    <a:pt x="284" y="410"/>
                    <a:pt x="275" y="438"/>
                  </a:cubicBezTo>
                  <a:lnTo>
                    <a:pt x="202" y="727"/>
                  </a:lnTo>
                  <a:cubicBezTo>
                    <a:pt x="0" y="1492"/>
                    <a:pt x="318" y="2301"/>
                    <a:pt x="982" y="2734"/>
                  </a:cubicBezTo>
                  <a:cubicBezTo>
                    <a:pt x="852" y="2734"/>
                    <a:pt x="708" y="2719"/>
                    <a:pt x="578" y="2690"/>
                  </a:cubicBezTo>
                  <a:lnTo>
                    <a:pt x="332" y="2633"/>
                  </a:lnTo>
                  <a:cubicBezTo>
                    <a:pt x="327" y="2631"/>
                    <a:pt x="321" y="2630"/>
                    <a:pt x="315" y="2630"/>
                  </a:cubicBezTo>
                  <a:cubicBezTo>
                    <a:pt x="278" y="2630"/>
                    <a:pt x="246" y="2667"/>
                    <a:pt x="246" y="2705"/>
                  </a:cubicBezTo>
                  <a:lnTo>
                    <a:pt x="289" y="2950"/>
                  </a:lnTo>
                  <a:cubicBezTo>
                    <a:pt x="390" y="3513"/>
                    <a:pt x="751" y="3990"/>
                    <a:pt x="1256" y="4221"/>
                  </a:cubicBezTo>
                  <a:cubicBezTo>
                    <a:pt x="1314" y="4249"/>
                    <a:pt x="1299" y="4336"/>
                    <a:pt x="1242" y="4350"/>
                  </a:cubicBezTo>
                  <a:lnTo>
                    <a:pt x="967" y="4350"/>
                  </a:lnTo>
                  <a:cubicBezTo>
                    <a:pt x="910" y="4365"/>
                    <a:pt x="881" y="4408"/>
                    <a:pt x="910" y="4452"/>
                  </a:cubicBezTo>
                  <a:lnTo>
                    <a:pt x="1040" y="4697"/>
                  </a:lnTo>
                  <a:cubicBezTo>
                    <a:pt x="1314" y="5173"/>
                    <a:pt x="1790" y="5491"/>
                    <a:pt x="2324" y="5563"/>
                  </a:cubicBezTo>
                  <a:cubicBezTo>
                    <a:pt x="2382" y="5577"/>
                    <a:pt x="2397" y="5650"/>
                    <a:pt x="2353" y="5693"/>
                  </a:cubicBezTo>
                  <a:cubicBezTo>
                    <a:pt x="1891" y="6025"/>
                    <a:pt x="1357" y="6256"/>
                    <a:pt x="794" y="6357"/>
                  </a:cubicBezTo>
                  <a:lnTo>
                    <a:pt x="188" y="6458"/>
                  </a:lnTo>
                  <a:cubicBezTo>
                    <a:pt x="116" y="6472"/>
                    <a:pt x="116" y="6559"/>
                    <a:pt x="174" y="6588"/>
                  </a:cubicBezTo>
                  <a:lnTo>
                    <a:pt x="751" y="6804"/>
                  </a:lnTo>
                  <a:cubicBezTo>
                    <a:pt x="1328" y="7035"/>
                    <a:pt x="1949" y="7151"/>
                    <a:pt x="2570" y="7151"/>
                  </a:cubicBezTo>
                  <a:cubicBezTo>
                    <a:pt x="5385" y="7136"/>
                    <a:pt x="7680" y="4870"/>
                    <a:pt x="7694" y="2055"/>
                  </a:cubicBezTo>
                  <a:lnTo>
                    <a:pt x="7694" y="2026"/>
                  </a:lnTo>
                  <a:lnTo>
                    <a:pt x="7694" y="1983"/>
                  </a:lnTo>
                  <a:lnTo>
                    <a:pt x="7694" y="1969"/>
                  </a:lnTo>
                  <a:cubicBezTo>
                    <a:pt x="7896" y="1839"/>
                    <a:pt x="8070" y="1680"/>
                    <a:pt x="8243" y="1507"/>
                  </a:cubicBezTo>
                  <a:lnTo>
                    <a:pt x="8647" y="1088"/>
                  </a:lnTo>
                  <a:cubicBezTo>
                    <a:pt x="8687" y="1048"/>
                    <a:pt x="8653" y="971"/>
                    <a:pt x="8591" y="971"/>
                  </a:cubicBezTo>
                  <a:cubicBezTo>
                    <a:pt x="8586" y="971"/>
                    <a:pt x="8580" y="971"/>
                    <a:pt x="8575" y="973"/>
                  </a:cubicBezTo>
                  <a:lnTo>
                    <a:pt x="8012" y="1117"/>
                  </a:lnTo>
                  <a:lnTo>
                    <a:pt x="7824" y="1146"/>
                  </a:lnTo>
                  <a:cubicBezTo>
                    <a:pt x="7820" y="1147"/>
                    <a:pt x="7816" y="1147"/>
                    <a:pt x="7812" y="1147"/>
                  </a:cubicBezTo>
                  <a:cubicBezTo>
                    <a:pt x="7761" y="1147"/>
                    <a:pt x="7728" y="1070"/>
                    <a:pt x="7781" y="1030"/>
                  </a:cubicBezTo>
                  <a:cubicBezTo>
                    <a:pt x="7839" y="973"/>
                    <a:pt x="7896" y="915"/>
                    <a:pt x="7954" y="857"/>
                  </a:cubicBezTo>
                  <a:lnTo>
                    <a:pt x="8402" y="366"/>
                  </a:lnTo>
                  <a:cubicBezTo>
                    <a:pt x="8439" y="329"/>
                    <a:pt x="8401" y="259"/>
                    <a:pt x="8353" y="259"/>
                  </a:cubicBezTo>
                  <a:cubicBezTo>
                    <a:pt x="8346" y="259"/>
                    <a:pt x="8338" y="261"/>
                    <a:pt x="8330" y="265"/>
                  </a:cubicBezTo>
                  <a:lnTo>
                    <a:pt x="7709" y="467"/>
                  </a:lnTo>
                  <a:cubicBezTo>
                    <a:pt x="7521" y="525"/>
                    <a:pt x="7334" y="583"/>
                    <a:pt x="7131" y="612"/>
                  </a:cubicBezTo>
                  <a:cubicBezTo>
                    <a:pt x="7117" y="612"/>
                    <a:pt x="7088" y="597"/>
                    <a:pt x="7074" y="583"/>
                  </a:cubicBezTo>
                  <a:cubicBezTo>
                    <a:pt x="6667" y="180"/>
                    <a:pt x="6168" y="0"/>
                    <a:pt x="56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36" name="Google Shape;6236;p49"/>
          <p:cNvSpPr txBox="1">
            <a:spLocks noGrp="1"/>
          </p:cNvSpPr>
          <p:nvPr>
            <p:ph type="ctrTitle"/>
          </p:nvPr>
        </p:nvSpPr>
        <p:spPr>
          <a:xfrm>
            <a:off x="98302" y="383165"/>
            <a:ext cx="4685898" cy="60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Terima Kasih!</a:t>
            </a:r>
            <a:endParaRPr dirty="0"/>
          </a:p>
        </p:txBody>
      </p:sp>
      <p:sp>
        <p:nvSpPr>
          <p:cNvPr id="161" name="Google Shape;6236;p49">
            <a:extLst>
              <a:ext uri="{FF2B5EF4-FFF2-40B4-BE49-F238E27FC236}">
                <a16:creationId xmlns:a16="http://schemas.microsoft.com/office/drawing/2014/main" id="{9FF0148E-B091-4756-8345-20282B8EB40E}"/>
              </a:ext>
            </a:extLst>
          </p:cNvPr>
          <p:cNvSpPr txBox="1">
            <a:spLocks/>
          </p:cNvSpPr>
          <p:nvPr/>
        </p:nvSpPr>
        <p:spPr>
          <a:xfrm>
            <a:off x="258538" y="4090671"/>
            <a:ext cx="4685898" cy="6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verpass Black"/>
              <a:buNone/>
              <a:defRPr sz="50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verpass Black"/>
              <a:buNone/>
              <a:defRPr sz="52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verpass Black"/>
              <a:buNone/>
              <a:defRPr sz="52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verpass Black"/>
              <a:buNone/>
              <a:defRPr sz="52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verpass Black"/>
              <a:buNone/>
              <a:defRPr sz="52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verpass Black"/>
              <a:buNone/>
              <a:defRPr sz="52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verpass Black"/>
              <a:buNone/>
              <a:defRPr sz="52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verpass Black"/>
              <a:buNone/>
              <a:defRPr sz="52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verpass Black"/>
              <a:buNone/>
              <a:defRPr sz="52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9pPr>
          </a:lstStyle>
          <a:p>
            <a:r>
              <a:rPr lang="en-US" dirty="0">
                <a:solidFill>
                  <a:srgbClr val="D66565"/>
                </a:solidFill>
              </a:rPr>
              <a:t>Any Question?</a:t>
            </a:r>
            <a:endParaRPr lang="id-ID" dirty="0">
              <a:solidFill>
                <a:srgbClr val="D66565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31"/>
          <p:cNvSpPr txBox="1">
            <a:spLocks noGrp="1"/>
          </p:cNvSpPr>
          <p:nvPr>
            <p:ph type="title"/>
          </p:nvPr>
        </p:nvSpPr>
        <p:spPr>
          <a:xfrm>
            <a:off x="193172" y="-13203"/>
            <a:ext cx="5994279" cy="112744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LATAR </a:t>
            </a:r>
            <a:r>
              <a:rPr lang="en" dirty="0">
                <a:solidFill>
                  <a:schemeClr val="accent1"/>
                </a:solidFill>
                <a:latin typeface="Overpass SemiBold"/>
                <a:ea typeface="Overpass SemiBold"/>
                <a:cs typeface="Overpass SemiBold"/>
                <a:sym typeface="Overpass SemiBold"/>
              </a:rPr>
              <a:t>BELAKANG</a:t>
            </a:r>
            <a:endParaRPr dirty="0">
              <a:solidFill>
                <a:schemeClr val="accent1"/>
              </a:solidFill>
              <a:latin typeface="Overpass SemiBold"/>
              <a:ea typeface="Overpass SemiBold"/>
              <a:cs typeface="Overpass SemiBold"/>
              <a:sym typeface="Overpass SemiBold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5946EE-A75D-4A86-AA7D-AC6860587499}"/>
              </a:ext>
            </a:extLst>
          </p:cNvPr>
          <p:cNvSpPr/>
          <p:nvPr/>
        </p:nvSpPr>
        <p:spPr>
          <a:xfrm>
            <a:off x="2244274" y="4277682"/>
            <a:ext cx="22008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2060"/>
                </a:solidFill>
                <a:latin typeface="+mn-lt"/>
                <a:ea typeface="Open Sans" pitchFamily="34" charset="0"/>
                <a:cs typeface="Open Sans" pitchFamily="34" charset="0"/>
              </a:rPr>
              <a:t>Open  Government Indonesia</a:t>
            </a:r>
            <a:endParaRPr lang="en-US" sz="1050" dirty="0">
              <a:solidFill>
                <a:srgbClr val="002060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8" name="Picture 7" descr="Screen Clipping">
            <a:extLst>
              <a:ext uri="{FF2B5EF4-FFF2-40B4-BE49-F238E27FC236}">
                <a16:creationId xmlns:a16="http://schemas.microsoft.com/office/drawing/2014/main" id="{1E387EC9-FABB-4E78-9D7D-643FCC283C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"/>
          <a:stretch/>
        </p:blipFill>
        <p:spPr>
          <a:xfrm>
            <a:off x="2244274" y="1043091"/>
            <a:ext cx="2249493" cy="30573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 descr="Screen Clipping">
            <a:extLst>
              <a:ext uri="{FF2B5EF4-FFF2-40B4-BE49-F238E27FC236}">
                <a16:creationId xmlns:a16="http://schemas.microsoft.com/office/drawing/2014/main" id="{7BFA13D1-0C90-4BE4-A3DB-26DA9611B2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291" y="919588"/>
            <a:ext cx="2404800" cy="3199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7545E9D-14E3-4F59-92F5-7514444626C6}"/>
              </a:ext>
            </a:extLst>
          </p:cNvPr>
          <p:cNvSpPr/>
          <p:nvPr/>
        </p:nvSpPr>
        <p:spPr>
          <a:xfrm>
            <a:off x="5266669" y="4271499"/>
            <a:ext cx="1636260" cy="310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2060"/>
                </a:solidFill>
                <a:latin typeface="+mn-lt"/>
                <a:ea typeface="Open Sans" pitchFamily="34" charset="0"/>
                <a:cs typeface="Open Sans" pitchFamily="34" charset="0"/>
              </a:rPr>
              <a:t>UU KIP</a:t>
            </a:r>
            <a:endParaRPr lang="en-US" sz="1050" dirty="0">
              <a:solidFill>
                <a:srgbClr val="002060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B001998-BF1D-4BF5-9810-35FFB93711F8}"/>
              </a:ext>
            </a:extLst>
          </p:cNvPr>
          <p:cNvSpPr/>
          <p:nvPr/>
        </p:nvSpPr>
        <p:spPr>
          <a:xfrm>
            <a:off x="5257561" y="4488492"/>
            <a:ext cx="1636260" cy="310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 err="1">
                <a:solidFill>
                  <a:srgbClr val="002060"/>
                </a:solidFill>
                <a:latin typeface="+mn-lt"/>
                <a:ea typeface="Open Sans" pitchFamily="34" charset="0"/>
                <a:cs typeface="Open Sans" pitchFamily="34" charset="0"/>
              </a:rPr>
              <a:t>Nawacita</a:t>
            </a:r>
            <a:r>
              <a:rPr lang="en-US" sz="1400" b="1" dirty="0">
                <a:solidFill>
                  <a:srgbClr val="002060"/>
                </a:solidFill>
                <a:latin typeface="+mn-lt"/>
                <a:ea typeface="Open Sans" pitchFamily="34" charset="0"/>
                <a:cs typeface="Open Sans" pitchFamily="34" charset="0"/>
              </a:rPr>
              <a:t> Point-2</a:t>
            </a:r>
            <a:endParaRPr lang="en-US" sz="1050" dirty="0">
              <a:solidFill>
                <a:srgbClr val="002060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04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31"/>
          <p:cNvSpPr txBox="1">
            <a:spLocks noGrp="1"/>
          </p:cNvSpPr>
          <p:nvPr>
            <p:ph type="title"/>
          </p:nvPr>
        </p:nvSpPr>
        <p:spPr>
          <a:xfrm>
            <a:off x="193172" y="-13203"/>
            <a:ext cx="5994279" cy="112744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LATAR </a:t>
            </a:r>
            <a:r>
              <a:rPr lang="en" dirty="0">
                <a:solidFill>
                  <a:schemeClr val="accent1"/>
                </a:solidFill>
                <a:latin typeface="Overpass SemiBold"/>
                <a:ea typeface="Overpass SemiBold"/>
                <a:cs typeface="Overpass SemiBold"/>
                <a:sym typeface="Overpass SemiBold"/>
              </a:rPr>
              <a:t>BELAKANG</a:t>
            </a:r>
            <a:endParaRPr dirty="0">
              <a:solidFill>
                <a:schemeClr val="accent1"/>
              </a:solidFill>
              <a:latin typeface="Overpass SemiBold"/>
              <a:ea typeface="Overpass SemiBold"/>
              <a:cs typeface="Overpass SemiBold"/>
              <a:sym typeface="Overpass SemiBold"/>
            </a:endParaRPr>
          </a:p>
        </p:txBody>
      </p:sp>
      <p:pic>
        <p:nvPicPr>
          <p:cNvPr id="9" name="Picture 8" descr="Screen Clipping">
            <a:extLst>
              <a:ext uri="{FF2B5EF4-FFF2-40B4-BE49-F238E27FC236}">
                <a16:creationId xmlns:a16="http://schemas.microsoft.com/office/drawing/2014/main" id="{3C62A3FE-56F1-49C0-91DC-249132E17C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"/>
          <a:stretch/>
        </p:blipFill>
        <p:spPr>
          <a:xfrm>
            <a:off x="168147" y="1373442"/>
            <a:ext cx="4270719" cy="2396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539EAF0-0D1D-4D30-8948-78D9783B178C}"/>
              </a:ext>
            </a:extLst>
          </p:cNvPr>
          <p:cNvSpPr/>
          <p:nvPr/>
        </p:nvSpPr>
        <p:spPr>
          <a:xfrm>
            <a:off x="4608785" y="1752931"/>
            <a:ext cx="40126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solidFill>
                  <a:srgbClr val="D66565"/>
                </a:solidFill>
                <a:ea typeface="Open Sans" pitchFamily="34" charset="0"/>
                <a:cs typeface="Open Sans" pitchFamily="34" charset="0"/>
              </a:rPr>
              <a:t>Perpres</a:t>
            </a:r>
            <a:r>
              <a:rPr lang="en-US" b="1" dirty="0">
                <a:solidFill>
                  <a:srgbClr val="D66565"/>
                </a:solidFill>
                <a:ea typeface="Open Sans" pitchFamily="34" charset="0"/>
                <a:cs typeface="Open Sans" pitchFamily="34" charset="0"/>
              </a:rPr>
              <a:t> No. 39 </a:t>
            </a:r>
            <a:r>
              <a:rPr lang="en-US" b="1" dirty="0" err="1">
                <a:solidFill>
                  <a:srgbClr val="D66565"/>
                </a:solidFill>
                <a:ea typeface="Open Sans" pitchFamily="34" charset="0"/>
                <a:cs typeface="Open Sans" pitchFamily="34" charset="0"/>
              </a:rPr>
              <a:t>th</a:t>
            </a:r>
            <a:r>
              <a:rPr lang="en-US" b="1" dirty="0">
                <a:solidFill>
                  <a:srgbClr val="D66565"/>
                </a:solidFill>
                <a:ea typeface="Open Sans" pitchFamily="34" charset="0"/>
                <a:cs typeface="Open Sans" pitchFamily="34" charset="0"/>
              </a:rPr>
              <a:t> 2019 – Satu Data Indonesia</a:t>
            </a:r>
            <a:endParaRPr lang="en-US" dirty="0">
              <a:solidFill>
                <a:srgbClr val="D66565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9FC139-72E2-4B28-B73E-ECBD7BCE9241}"/>
              </a:ext>
            </a:extLst>
          </p:cNvPr>
          <p:cNvSpPr/>
          <p:nvPr/>
        </p:nvSpPr>
        <p:spPr>
          <a:xfrm>
            <a:off x="4608785" y="2009973"/>
            <a:ext cx="41825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solidFill>
                  <a:srgbClr val="D66565"/>
                </a:solidFill>
                <a:ea typeface="Open Sans" pitchFamily="34" charset="0"/>
                <a:cs typeface="Open Sans" pitchFamily="34" charset="0"/>
              </a:rPr>
              <a:t>Permen</a:t>
            </a:r>
            <a:r>
              <a:rPr lang="en-US" b="1" dirty="0">
                <a:solidFill>
                  <a:srgbClr val="D66565"/>
                </a:solidFill>
                <a:ea typeface="Open Sans" pitchFamily="34" charset="0"/>
                <a:cs typeface="Open Sans" pitchFamily="34" charset="0"/>
              </a:rPr>
              <a:t> PPN / BAPPENAS 16/2020 </a:t>
            </a:r>
            <a:r>
              <a:rPr lang="en-US" b="1" dirty="0" err="1">
                <a:solidFill>
                  <a:srgbClr val="D66565"/>
                </a:solidFill>
                <a:ea typeface="Open Sans" pitchFamily="34" charset="0"/>
                <a:cs typeface="Open Sans" pitchFamily="34" charset="0"/>
              </a:rPr>
              <a:t>Manajemen</a:t>
            </a:r>
            <a:r>
              <a:rPr lang="en-US" b="1" dirty="0">
                <a:solidFill>
                  <a:srgbClr val="D66565"/>
                </a:solidFill>
                <a:ea typeface="Open Sans" pitchFamily="34" charset="0"/>
                <a:cs typeface="Open Sans" pitchFamily="34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D66565"/>
                </a:solidFill>
                <a:ea typeface="Open Sans" pitchFamily="34" charset="0"/>
                <a:cs typeface="Open Sans" pitchFamily="34" charset="0"/>
              </a:rPr>
              <a:t>Data SPBE</a:t>
            </a:r>
            <a:endParaRPr lang="en-US" dirty="0">
              <a:solidFill>
                <a:srgbClr val="D66565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A99968C-F9B2-4DDC-8EE1-6E7D0863FC63}"/>
              </a:ext>
            </a:extLst>
          </p:cNvPr>
          <p:cNvSpPr/>
          <p:nvPr/>
        </p:nvSpPr>
        <p:spPr>
          <a:xfrm>
            <a:off x="4608785" y="1490121"/>
            <a:ext cx="27943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solidFill>
                  <a:srgbClr val="D66565"/>
                </a:solidFill>
                <a:ea typeface="Open Sans" pitchFamily="34" charset="0"/>
                <a:cs typeface="Open Sans" pitchFamily="34" charset="0"/>
              </a:rPr>
              <a:t>Perpres</a:t>
            </a:r>
            <a:r>
              <a:rPr lang="en-US" b="1" dirty="0">
                <a:solidFill>
                  <a:srgbClr val="D66565"/>
                </a:solidFill>
                <a:ea typeface="Open Sans" pitchFamily="34" charset="0"/>
                <a:cs typeface="Open Sans" pitchFamily="34" charset="0"/>
              </a:rPr>
              <a:t> No. 95 </a:t>
            </a:r>
            <a:r>
              <a:rPr lang="en-US" b="1" dirty="0" err="1">
                <a:solidFill>
                  <a:srgbClr val="D66565"/>
                </a:solidFill>
                <a:ea typeface="Open Sans" pitchFamily="34" charset="0"/>
                <a:cs typeface="Open Sans" pitchFamily="34" charset="0"/>
              </a:rPr>
              <a:t>th</a:t>
            </a:r>
            <a:r>
              <a:rPr lang="en-US" b="1" dirty="0">
                <a:solidFill>
                  <a:srgbClr val="D66565"/>
                </a:solidFill>
                <a:ea typeface="Open Sans" pitchFamily="34" charset="0"/>
                <a:cs typeface="Open Sans" pitchFamily="34" charset="0"/>
              </a:rPr>
              <a:t> 2018 – SPBE</a:t>
            </a:r>
            <a:endParaRPr lang="en-US" dirty="0">
              <a:solidFill>
                <a:srgbClr val="D66565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370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4627597-8E0F-48BD-9FCF-15C977FBD29A}"/>
              </a:ext>
            </a:extLst>
          </p:cNvPr>
          <p:cNvCxnSpPr/>
          <p:nvPr/>
        </p:nvCxnSpPr>
        <p:spPr>
          <a:xfrm>
            <a:off x="690312" y="237918"/>
            <a:ext cx="0" cy="520187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B53F8B5-0AA5-4636-B723-20F9A830F814}"/>
              </a:ext>
            </a:extLst>
          </p:cNvPr>
          <p:cNvSpPr txBox="1"/>
          <p:nvPr/>
        </p:nvSpPr>
        <p:spPr>
          <a:xfrm>
            <a:off x="737574" y="273359"/>
            <a:ext cx="400622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1" spc="225" dirty="0">
                <a:solidFill>
                  <a:prstClr val="black"/>
                </a:solidFill>
                <a:latin typeface="Calibri"/>
              </a:rPr>
              <a:t>KEMENTERIAN PENDAYAGUNAAN APARATUR NEGARA</a:t>
            </a:r>
          </a:p>
          <a:p>
            <a:pPr defTabSz="6857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1" spc="225" dirty="0">
                <a:solidFill>
                  <a:prstClr val="black"/>
                </a:solidFill>
                <a:latin typeface="Calibri"/>
              </a:rPr>
              <a:t>DAN REFORMASI BIROKRASI</a:t>
            </a:r>
          </a:p>
          <a:p>
            <a:pPr defTabSz="6857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1" spc="225" dirty="0">
                <a:solidFill>
                  <a:prstClr val="black"/>
                </a:solidFill>
                <a:latin typeface="Calibri"/>
              </a:rPr>
              <a:t>REPUBLIK INDONESIA</a:t>
            </a:r>
            <a:endParaRPr lang="id-ID" sz="900" b="1" spc="225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2B553D-8703-4967-A7CE-42EC39F7FF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26" y="273358"/>
            <a:ext cx="613049" cy="46583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CEF4FF-7055-46DD-ACD0-33B5A3D47A51}"/>
              </a:ext>
            </a:extLst>
          </p:cNvPr>
          <p:cNvSpPr/>
          <p:nvPr/>
        </p:nvSpPr>
        <p:spPr>
          <a:xfrm>
            <a:off x="0" y="964396"/>
            <a:ext cx="9144000" cy="604838"/>
          </a:xfrm>
          <a:prstGeom prst="rect">
            <a:avLst/>
          </a:prstGeom>
          <a:solidFill>
            <a:srgbClr val="00B0F0">
              <a:alpha val="2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68578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A18ECFBE-9810-499D-88BA-E90FDDFDC23C}"/>
              </a:ext>
            </a:extLst>
          </p:cNvPr>
          <p:cNvSpPr txBox="1">
            <a:spLocks/>
          </p:cNvSpPr>
          <p:nvPr/>
        </p:nvSpPr>
        <p:spPr bwMode="auto">
          <a:xfrm>
            <a:off x="0" y="1005576"/>
            <a:ext cx="9144000" cy="577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/>
          <a:lstStyle/>
          <a:p>
            <a:pPr algn="ctr" defTabSz="6857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PERPRES 95/2018 TENTANG SPBE</a:t>
            </a:r>
            <a:endParaRPr lang="id-ID" sz="3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pic>
        <p:nvPicPr>
          <p:cNvPr id="14" name="Picture 13" descr="A close up of a sign&#10;&#10;Description automatically generated">
            <a:extLst>
              <a:ext uri="{FF2B5EF4-FFF2-40B4-BE49-F238E27FC236}">
                <a16:creationId xmlns:a16="http://schemas.microsoft.com/office/drawing/2014/main" id="{6F229019-4456-40A9-AEEC-46485EE8FB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304" y="4580363"/>
            <a:ext cx="485890" cy="48589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842652E-A764-4C07-B66C-6905F68C1F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9662" y="1673338"/>
            <a:ext cx="4860540" cy="343061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8FC275F-89DF-487B-B3A0-15A702C38570}"/>
              </a:ext>
            </a:extLst>
          </p:cNvPr>
          <p:cNvSpPr txBox="1"/>
          <p:nvPr/>
        </p:nvSpPr>
        <p:spPr>
          <a:xfrm>
            <a:off x="278180" y="1589622"/>
            <a:ext cx="47258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prstClr val="black"/>
                </a:solidFill>
                <a:latin typeface="Calibri"/>
              </a:rPr>
              <a:t>SPBE </a:t>
            </a:r>
          </a:p>
          <a:p>
            <a:pPr defTabSz="6857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err="1">
                <a:solidFill>
                  <a:prstClr val="black"/>
                </a:solidFill>
                <a:latin typeface="Calibri"/>
              </a:rPr>
              <a:t>adalah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GB" b="1" dirty="0">
                <a:solidFill>
                  <a:prstClr val="black"/>
                </a:solidFill>
                <a:latin typeface="Calibri"/>
              </a:rPr>
              <a:t>p</a:t>
            </a:r>
            <a:r>
              <a:rPr lang="en-US" b="1" dirty="0" err="1">
                <a:solidFill>
                  <a:prstClr val="black"/>
                </a:solidFill>
                <a:latin typeface="Calibri"/>
              </a:rPr>
              <a:t>enyelenggaraan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alibri"/>
              </a:rPr>
              <a:t>pemerintahan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yang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memanfaatkan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alibri"/>
              </a:rPr>
              <a:t>Teknologi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alibri"/>
              </a:rPr>
              <a:t>Informasi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dan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alibri"/>
              </a:rPr>
              <a:t>Komunikasi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untuk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alibri"/>
              </a:rPr>
              <a:t>memberikan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alibri"/>
              </a:rPr>
              <a:t>Layanan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kepada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pengguna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id-ID" dirty="0" err="1">
                <a:solidFill>
                  <a:prstClr val="black"/>
                </a:solidFill>
                <a:latin typeface="Calibri"/>
              </a:rPr>
              <a:t>S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PBE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2EDD6D9-1EAC-40F9-A4C7-464CA94BEB9F}"/>
              </a:ext>
            </a:extLst>
          </p:cNvPr>
          <p:cNvSpPr txBox="1"/>
          <p:nvPr/>
        </p:nvSpPr>
        <p:spPr>
          <a:xfrm>
            <a:off x="278180" y="3158282"/>
            <a:ext cx="4669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prstClr val="black"/>
                </a:solidFill>
                <a:latin typeface="Calibri"/>
              </a:rPr>
              <a:t>Penyelenggaraan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SPBE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mencakup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pengaturan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unsur-unsur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SPBE dan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Manajemen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SPBE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3DB15D-5DC6-4DD3-BAE8-BF94B926DF52}"/>
              </a:ext>
            </a:extLst>
          </p:cNvPr>
          <p:cNvSpPr txBox="1"/>
          <p:nvPr/>
        </p:nvSpPr>
        <p:spPr>
          <a:xfrm>
            <a:off x="253953" y="3899978"/>
            <a:ext cx="46696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TUJUAN</a:t>
            </a:r>
          </a:p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prstClr val="black"/>
                </a:solidFill>
                <a:latin typeface="Calibri"/>
              </a:rPr>
              <a:t>Menjamin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keberlangsungan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penyelenggaraan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SPBE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52D3C5-0B35-4AF7-960A-94E5A0E15743}"/>
              </a:ext>
            </a:extLst>
          </p:cNvPr>
          <p:cNvSpPr txBox="1"/>
          <p:nvPr/>
        </p:nvSpPr>
        <p:spPr>
          <a:xfrm>
            <a:off x="278179" y="4879755"/>
            <a:ext cx="7257884" cy="2107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77" tIns="35777" rIns="35777" bIns="35777" numCol="1" spcCol="29815" rtlCol="0" anchor="t">
            <a:spAutoFit/>
          </a:bodyPr>
          <a:lstStyle/>
          <a:p>
            <a:pPr defTabSz="715547" latinLnBrk="1" hangingPunct="0"/>
            <a:r>
              <a:rPr lang="en-US" sz="900" dirty="0">
                <a:solidFill>
                  <a:srgbClr val="000000"/>
                </a:solidFill>
              </a:rPr>
              <a:t>Source: </a:t>
            </a:r>
            <a:r>
              <a:rPr lang="en-US" sz="900" dirty="0" err="1">
                <a:solidFill>
                  <a:srgbClr val="000000"/>
                </a:solidFill>
              </a:rPr>
              <a:t>Presentasi</a:t>
            </a:r>
            <a:r>
              <a:rPr lang="en-US" sz="900" dirty="0">
                <a:solidFill>
                  <a:srgbClr val="000000"/>
                </a:solidFill>
              </a:rPr>
              <a:t> </a:t>
            </a:r>
            <a:r>
              <a:rPr lang="en-US" sz="900" dirty="0" err="1">
                <a:solidFill>
                  <a:srgbClr val="000000"/>
                </a:solidFill>
              </a:rPr>
              <a:t>Sosialisasi</a:t>
            </a:r>
            <a:r>
              <a:rPr lang="en-US" sz="900" dirty="0">
                <a:solidFill>
                  <a:srgbClr val="000000"/>
                </a:solidFill>
              </a:rPr>
              <a:t> SPBE </a:t>
            </a:r>
            <a:r>
              <a:rPr lang="en-US" sz="900" dirty="0" err="1">
                <a:solidFill>
                  <a:srgbClr val="000000"/>
                </a:solidFill>
              </a:rPr>
              <a:t>oleh</a:t>
            </a:r>
            <a:r>
              <a:rPr lang="en-US" sz="900" dirty="0">
                <a:solidFill>
                  <a:srgbClr val="000000"/>
                </a:solidFill>
              </a:rPr>
              <a:t> Imam </a:t>
            </a:r>
            <a:r>
              <a:rPr lang="en-US" sz="900" dirty="0" err="1">
                <a:solidFill>
                  <a:srgbClr val="000000"/>
                </a:solidFill>
              </a:rPr>
              <a:t>Machdi</a:t>
            </a:r>
            <a:r>
              <a:rPr lang="en-US" sz="900" dirty="0">
                <a:solidFill>
                  <a:srgbClr val="000000"/>
                </a:solidFill>
              </a:rPr>
              <a:t> - </a:t>
            </a:r>
            <a:r>
              <a:rPr lang="en-US" sz="900" dirty="0" err="1">
                <a:solidFill>
                  <a:srgbClr val="000000"/>
                </a:solidFill>
              </a:rPr>
              <a:t>Kemenpan</a:t>
            </a:r>
            <a:r>
              <a:rPr lang="en-US" sz="900" dirty="0">
                <a:solidFill>
                  <a:srgbClr val="000000"/>
                </a:solidFill>
              </a:rPr>
              <a:t> RB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CDA1364-63D4-41B9-A84A-AFC89A88A8D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670" y="216233"/>
            <a:ext cx="557213" cy="55721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071668D-0B32-4C69-9DEF-BF2A1B4A7B8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699" y="198648"/>
            <a:ext cx="598864" cy="59886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9E35591-422F-4E2B-A05E-A1A075E698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98" y="209551"/>
            <a:ext cx="620953" cy="59077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C269DE4-7738-4122-8F5E-E382ABDFCDB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563" y="164421"/>
            <a:ext cx="763235" cy="68103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E83945A-716A-4E88-B0B7-3AA6DEC269C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849" y="130299"/>
            <a:ext cx="688852" cy="68885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4BFBE9-584D-430B-86BF-710E41E11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6ADBEA0-B5A6-4FA4-953B-6CB6470ACD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3" name="Google Shape;201;p10">
            <a:extLst>
              <a:ext uri="{FF2B5EF4-FFF2-40B4-BE49-F238E27FC236}">
                <a16:creationId xmlns:a16="http://schemas.microsoft.com/office/drawing/2014/main" id="{300D0D7C-E27F-46A4-BC7F-AF09D3308712}"/>
              </a:ext>
            </a:extLst>
          </p:cNvPr>
          <p:cNvSpPr/>
          <p:nvPr/>
        </p:nvSpPr>
        <p:spPr>
          <a:xfrm>
            <a:off x="0" y="847275"/>
            <a:ext cx="5083500" cy="3603000"/>
          </a:xfrm>
          <a:prstGeom prst="rect">
            <a:avLst/>
          </a:prstGeom>
          <a:solidFill>
            <a:srgbClr val="98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3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9600"/>
              <a:buFontTx/>
              <a:buNone/>
              <a:tabLst/>
              <a:defRPr/>
            </a:pPr>
            <a:r>
              <a:rPr kumimoji="0" lang="en" sz="4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95</a:t>
            </a:r>
            <a:endParaRPr kumimoji="0" sz="9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pic>
        <p:nvPicPr>
          <p:cNvPr id="24" name="Google Shape;202;p10">
            <a:extLst>
              <a:ext uri="{FF2B5EF4-FFF2-40B4-BE49-F238E27FC236}">
                <a16:creationId xmlns:a16="http://schemas.microsoft.com/office/drawing/2014/main" id="{3A73AD12-8F40-4FD8-A70D-C5F8AE0B860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46875" y="102838"/>
            <a:ext cx="4254600" cy="4818038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03;p10">
            <a:extLst>
              <a:ext uri="{FF2B5EF4-FFF2-40B4-BE49-F238E27FC236}">
                <a16:creationId xmlns:a16="http://schemas.microsoft.com/office/drawing/2014/main" id="{C35708C7-E55A-45ED-B28D-3B3A2D1794D1}"/>
              </a:ext>
            </a:extLst>
          </p:cNvPr>
          <p:cNvSpPr txBox="1"/>
          <p:nvPr/>
        </p:nvSpPr>
        <p:spPr>
          <a:xfrm>
            <a:off x="1313975" y="1121887"/>
            <a:ext cx="3432900" cy="3078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buSzPts val="3600"/>
              <a:buFontTx/>
              <a:buNone/>
            </a:pPr>
            <a:r>
              <a:rPr lang="id-ID" sz="1500" dirty="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rPr>
              <a:t>Pasal 2 ayat 2 huruf (</a:t>
            </a:r>
            <a:r>
              <a:rPr lang="id-ID" sz="1500" dirty="0" err="1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rPr>
              <a:t>f</a:t>
            </a:r>
            <a:r>
              <a:rPr lang="id-ID" sz="1500" dirty="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rPr>
              <a:t>) salah satu Unsur SPBE adalah DATA &amp; Informasi.</a:t>
            </a:r>
          </a:p>
          <a:p>
            <a:pPr defTabSz="914378">
              <a:buSzPts val="3600"/>
              <a:buFontTx/>
              <a:buNone/>
            </a:pPr>
            <a:endParaRPr lang="id-ID" sz="1500" dirty="0">
              <a:solidFill>
                <a:srgbClr val="FFFFFF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defTabSz="914378">
              <a:buSzPts val="3600"/>
              <a:buFontTx/>
              <a:buNone/>
            </a:pPr>
            <a:r>
              <a:rPr lang="id-ID" sz="1500" dirty="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rPr>
              <a:t>Pasal 7 ayat 4 huruf (</a:t>
            </a:r>
            <a:r>
              <a:rPr lang="id-ID" sz="1500" dirty="0" err="1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rPr>
              <a:t>f</a:t>
            </a:r>
            <a:r>
              <a:rPr lang="id-ID" sz="1500" dirty="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rPr>
              <a:t>) salah satu Domain Arsitektur SPBE adalah DATA &amp; Informasi.</a:t>
            </a:r>
          </a:p>
          <a:p>
            <a:pPr defTabSz="914378">
              <a:buSzPts val="3600"/>
              <a:buFontTx/>
              <a:buNone/>
            </a:pPr>
            <a:endParaRPr lang="id-ID" sz="1500" dirty="0">
              <a:solidFill>
                <a:srgbClr val="FFFFFF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defTabSz="914378">
              <a:buSzPts val="3600"/>
              <a:buFontTx/>
              <a:buNone/>
            </a:pPr>
            <a:r>
              <a:rPr lang="id-ID" sz="1500" dirty="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rPr>
              <a:t>Pasal 46 ayat 1 huruf (c) salah satu Manajemen SPBE adalah Manajemen DATA.</a:t>
            </a:r>
          </a:p>
          <a:p>
            <a:pPr defTabSz="914378">
              <a:buSzPts val="3600"/>
              <a:buFontTx/>
              <a:buNone/>
            </a:pPr>
            <a:endParaRPr lang="id-ID" sz="1500" dirty="0">
              <a:solidFill>
                <a:srgbClr val="FFFFFF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26" name="Google Shape;204;p10">
            <a:extLst>
              <a:ext uri="{FF2B5EF4-FFF2-40B4-BE49-F238E27FC236}">
                <a16:creationId xmlns:a16="http://schemas.microsoft.com/office/drawing/2014/main" id="{8D7CF723-2CFB-4B94-862E-6630381C7289}"/>
              </a:ext>
            </a:extLst>
          </p:cNvPr>
          <p:cNvSpPr txBox="1">
            <a:spLocks/>
          </p:cNvSpPr>
          <p:nvPr/>
        </p:nvSpPr>
        <p:spPr>
          <a:xfrm>
            <a:off x="5157725" y="521674"/>
            <a:ext cx="3432900" cy="39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None/>
              <a:tabLst/>
              <a:defRPr/>
            </a:pPr>
            <a:endParaRPr kumimoji="0" lang="id-ID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 marL="139697" marR="0" lvl="0" indent="0" algn="l" defTabSz="914400" rtl="0" eaLnBrk="1" fontAlgn="auto" latinLnBrk="0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46524"/>
              </a:buClr>
              <a:buSzPts val="1400"/>
              <a:buFont typeface="Lato"/>
              <a:buNone/>
              <a:tabLst/>
              <a:defRPr/>
            </a:pPr>
            <a:endParaRPr kumimoji="0" lang="id-ID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 marL="139697" marR="0" lvl="0" indent="0" algn="l" defTabSz="914400" rtl="0" eaLnBrk="1" fontAlgn="auto" latinLnBrk="0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46524"/>
              </a:buClr>
              <a:buSzPts val="1400"/>
              <a:buFont typeface="Lato"/>
              <a:buNone/>
              <a:tabLst/>
              <a:defRPr/>
            </a:pP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Pasal 26 ayat 1-7 penjelasan</a:t>
            </a:r>
            <a:r>
              <a:rPr kumimoji="0" lang="id-ID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 DATA </a:t>
            </a: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&amp; Informasi sebagai salah satu</a:t>
            </a:r>
            <a:r>
              <a:rPr kumimoji="0" lang="id-ID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 Unsur SPBE</a:t>
            </a: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. (sumber data, pengguna data, isu bagi pakai, </a:t>
            </a:r>
            <a:r>
              <a:rPr kumimoji="0" lang="id-ID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interoperabilitas</a:t>
            </a: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, berdasarkan arsitektur, </a:t>
            </a:r>
            <a:r>
              <a:rPr kumimoji="0" lang="id-ID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coordinator</a:t>
            </a: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 DATA </a:t>
            </a:r>
            <a:r>
              <a:rPr kumimoji="0" lang="id-ID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Governance</a:t>
            </a: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 antar IP/Pemda </a:t>
            </a: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Wingdings" pitchFamily="2" charset="2"/>
              </a:rPr>
              <a:t> Bappenas).</a:t>
            </a:r>
          </a:p>
          <a:p>
            <a:pPr marL="139697" marR="0" lvl="0" indent="0" algn="l" defTabSz="914400" rtl="0" eaLnBrk="1" fontAlgn="auto" latinLnBrk="0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46524"/>
              </a:buClr>
              <a:buSzPts val="1400"/>
              <a:buFont typeface="Lato"/>
              <a:buNone/>
              <a:tabLst/>
              <a:defRPr/>
            </a:pP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Pasal 49 ayat 1-5 penjelasan</a:t>
            </a:r>
            <a:r>
              <a:rPr kumimoji="0" lang="id-ID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 MANAJEMEN DATA </a:t>
            </a: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sebagai salah satu</a:t>
            </a:r>
            <a:r>
              <a:rPr kumimoji="0" lang="id-ID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 Manajemen SPBE</a:t>
            </a: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. (tujuan, rangkaian proses pengelolaan arsitektur data, data induk, data referensi, basis data, dan kualitas data, koordinasi &amp; konsultasi IP/Kepala Daerah </a:t>
            </a: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Wingdings" pitchFamily="2" charset="2"/>
              </a:rPr>
              <a:t> Bappenas, manajemen data </a:t>
            </a:r>
            <a:r>
              <a:rPr kumimoji="0" lang="id-ID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Wingdings" pitchFamily="2" charset="2"/>
              </a:rPr>
              <a:t>dilaksakan</a:t>
            </a: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Wingdings" pitchFamily="2" charset="2"/>
              </a:rPr>
              <a:t> </a:t>
            </a:r>
            <a:r>
              <a:rPr kumimoji="0" lang="id-ID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Wingdings" pitchFamily="2" charset="2"/>
              </a:rPr>
              <a:t>berdar</a:t>
            </a: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Wingdings" pitchFamily="2" charset="2"/>
              </a:rPr>
              <a:t> Pedoman Manajemen Data).</a:t>
            </a:r>
            <a:endParaRPr kumimoji="0" lang="id-ID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 marL="139697" marR="0" lvl="0" indent="0" algn="l" defTabSz="914400" rtl="0" eaLnBrk="1" fontAlgn="auto" latinLnBrk="0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46524"/>
              </a:buClr>
              <a:buSzPts val="1400"/>
              <a:buFont typeface="Lato"/>
              <a:buNone/>
              <a:tabLst/>
              <a:defRPr/>
            </a:pPr>
            <a:endParaRPr kumimoji="0" lang="id-ID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7" name="Google Shape;205;p10">
            <a:extLst>
              <a:ext uri="{FF2B5EF4-FFF2-40B4-BE49-F238E27FC236}">
                <a16:creationId xmlns:a16="http://schemas.microsoft.com/office/drawing/2014/main" id="{DC857AE2-1873-4F52-B1D4-CAB264A8EA85}"/>
              </a:ext>
            </a:extLst>
          </p:cNvPr>
          <p:cNvSpPr txBox="1"/>
          <p:nvPr/>
        </p:nvSpPr>
        <p:spPr>
          <a:xfrm>
            <a:off x="20178" y="77578"/>
            <a:ext cx="4866959" cy="343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defTabSz="914378">
              <a:buSzPts val="1700"/>
              <a:buFontTx/>
              <a:buNone/>
            </a:pPr>
            <a:r>
              <a:rPr lang="en" sz="1700" b="1" dirty="0">
                <a:solidFill>
                  <a:srgbClr val="878CF0"/>
                </a:solidFill>
                <a:latin typeface="Overpass Black" panose="020B0604020202020204" charset="0"/>
                <a:ea typeface="Lato"/>
                <a:cs typeface="Lato"/>
                <a:sym typeface="Lato"/>
              </a:rPr>
              <a:t>Pembahasan DATA dalam </a:t>
            </a:r>
          </a:p>
          <a:p>
            <a:pPr defTabSz="914378">
              <a:buSzPts val="1700"/>
              <a:buFontTx/>
              <a:buNone/>
            </a:pPr>
            <a:r>
              <a:rPr lang="en" sz="1700" b="1" dirty="0">
                <a:solidFill>
                  <a:srgbClr val="878CF0"/>
                </a:solidFill>
                <a:latin typeface="Overpass Black" panose="020B0604020202020204" charset="0"/>
                <a:ea typeface="Lato"/>
                <a:cs typeface="Lato"/>
                <a:sym typeface="Lato"/>
              </a:rPr>
              <a:t>Perpres 95/2018: SPBE</a:t>
            </a:r>
            <a:endParaRPr sz="1700" b="1" dirty="0">
              <a:solidFill>
                <a:srgbClr val="878CF0"/>
              </a:solidFill>
              <a:latin typeface="Overpass Black" panose="020B0604020202020204" charset="0"/>
              <a:ea typeface="Lato"/>
              <a:cs typeface="Lato"/>
              <a:sym typeface="Lato"/>
            </a:endParaRPr>
          </a:p>
        </p:txBody>
      </p:sp>
      <p:cxnSp>
        <p:nvCxnSpPr>
          <p:cNvPr id="28" name="Google Shape;206;p10">
            <a:extLst>
              <a:ext uri="{FF2B5EF4-FFF2-40B4-BE49-F238E27FC236}">
                <a16:creationId xmlns:a16="http://schemas.microsoft.com/office/drawing/2014/main" id="{6DF2EEC5-0F2D-489D-8408-6DA88E723773}"/>
              </a:ext>
            </a:extLst>
          </p:cNvPr>
          <p:cNvCxnSpPr>
            <a:cxnSpLocks/>
          </p:cNvCxnSpPr>
          <p:nvPr/>
        </p:nvCxnSpPr>
        <p:spPr>
          <a:xfrm flipH="1">
            <a:off x="1095325" y="1240950"/>
            <a:ext cx="25800" cy="28329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2A4D0AB3-F3CD-C745-B978-FFE149BB05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24751" y="397650"/>
            <a:ext cx="899249" cy="8992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447FE3D-D3F8-793E-E02D-B47C7ADF21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6602776" y="349127"/>
            <a:ext cx="838201" cy="99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413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>
            <a:extLst>
              <a:ext uri="{FF2B5EF4-FFF2-40B4-BE49-F238E27FC236}">
                <a16:creationId xmlns:a16="http://schemas.microsoft.com/office/drawing/2014/main" id="{99B1D1A7-4203-4491-BA48-9BEE2CEEE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28" y="336193"/>
            <a:ext cx="55842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5720" tIns="22860" rIns="45720" bIns="22860">
            <a:spAutoFit/>
          </a:bodyPr>
          <a:lstStyle/>
          <a:p>
            <a:pPr algn="ctr" defTabSz="108820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2700" spc="-150" dirty="0">
                <a:solidFill>
                  <a:schemeClr val="tx1"/>
                </a:solidFill>
                <a:latin typeface="Calibri"/>
                <a:ea typeface="Open Sans" pitchFamily="34" charset="0"/>
                <a:cs typeface="Open Sans" pitchFamily="34" charset="0"/>
              </a:rPr>
              <a:t>Tata </a:t>
            </a:r>
            <a:r>
              <a:rPr lang="en-CA" sz="2700" spc="-150" dirty="0" err="1">
                <a:solidFill>
                  <a:schemeClr val="tx1"/>
                </a:solidFill>
                <a:latin typeface="Calibri"/>
                <a:ea typeface="Open Sans" pitchFamily="34" charset="0"/>
                <a:cs typeface="Open Sans" pitchFamily="34" charset="0"/>
              </a:rPr>
              <a:t>Kelola</a:t>
            </a:r>
            <a:r>
              <a:rPr lang="en-CA" sz="2700" spc="-150" dirty="0">
                <a:solidFill>
                  <a:schemeClr val="tx1"/>
                </a:solidFill>
                <a:latin typeface="Calibri"/>
                <a:ea typeface="Open Sans" pitchFamily="34" charset="0"/>
                <a:cs typeface="Open Sans" pitchFamily="34" charset="0"/>
              </a:rPr>
              <a:t> Data </a:t>
            </a:r>
            <a:r>
              <a:rPr lang="en-CA" sz="2700" spc="-150" dirty="0" err="1">
                <a:solidFill>
                  <a:schemeClr val="tx1"/>
                </a:solidFill>
                <a:latin typeface="Calibri"/>
                <a:ea typeface="Open Sans" pitchFamily="34" charset="0"/>
                <a:cs typeface="Open Sans" pitchFamily="34" charset="0"/>
              </a:rPr>
              <a:t>Dalam</a:t>
            </a:r>
            <a:r>
              <a:rPr lang="en-CA" sz="2700" spc="-150" dirty="0">
                <a:solidFill>
                  <a:schemeClr val="tx1"/>
                </a:solidFill>
                <a:latin typeface="Calibri"/>
                <a:ea typeface="Open Sans" pitchFamily="34" charset="0"/>
                <a:cs typeface="Open Sans" pitchFamily="34" charset="0"/>
              </a:rPr>
              <a:t> </a:t>
            </a:r>
            <a:r>
              <a:rPr lang="en-CA" sz="2700" spc="-150" dirty="0" err="1">
                <a:solidFill>
                  <a:schemeClr val="tx1"/>
                </a:solidFill>
                <a:latin typeface="Calibri"/>
                <a:ea typeface="Open Sans" pitchFamily="34" charset="0"/>
                <a:cs typeface="Open Sans" pitchFamily="34" charset="0"/>
              </a:rPr>
              <a:t>Standar</a:t>
            </a:r>
            <a:r>
              <a:rPr lang="en-CA" sz="2700" spc="-150" dirty="0">
                <a:solidFill>
                  <a:schemeClr val="tx1"/>
                </a:solidFill>
                <a:latin typeface="Calibri"/>
                <a:ea typeface="Open Sans" pitchFamily="34" charset="0"/>
                <a:cs typeface="Open Sans" pitchFamily="34" charset="0"/>
              </a:rPr>
              <a:t> International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1C077DF0-ECA7-4B3E-AD6C-F307C8C3B0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163" y="797881"/>
            <a:ext cx="8153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20" tIns="22860" rIns="45720" bIns="22860" anchor="ctr">
            <a:spAutoFit/>
          </a:bodyPr>
          <a:lstStyle/>
          <a:p>
            <a:pPr defTabSz="108820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i="1" dirty="0" err="1">
                <a:solidFill>
                  <a:srgbClr val="D66565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Standar</a:t>
            </a:r>
            <a:r>
              <a:rPr lang="en-US" sz="1100" i="1" dirty="0">
                <a:solidFill>
                  <a:srgbClr val="D66565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International Tata </a:t>
            </a:r>
            <a:r>
              <a:rPr lang="en-US" sz="1100" i="1" dirty="0" err="1">
                <a:solidFill>
                  <a:srgbClr val="D66565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Kelola</a:t>
            </a:r>
            <a:r>
              <a:rPr lang="en-US" sz="1100" i="1" dirty="0">
                <a:solidFill>
                  <a:srgbClr val="D66565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Data (Data Governance) yang </a:t>
            </a:r>
            <a:r>
              <a:rPr lang="en-US" sz="1100" i="1" dirty="0" err="1">
                <a:solidFill>
                  <a:srgbClr val="D66565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dapat</a:t>
            </a:r>
            <a:r>
              <a:rPr lang="en-US" sz="1100" i="1" dirty="0">
                <a:solidFill>
                  <a:srgbClr val="D66565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100" i="1" dirty="0" err="1">
                <a:solidFill>
                  <a:srgbClr val="D66565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digunakan</a:t>
            </a:r>
            <a:r>
              <a:rPr lang="en-US" sz="1100" i="1" dirty="0">
                <a:solidFill>
                  <a:srgbClr val="D66565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100" i="1" dirty="0" err="1">
                <a:solidFill>
                  <a:srgbClr val="D66565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sebagai</a:t>
            </a:r>
            <a:r>
              <a:rPr lang="en-US" sz="1100" i="1" dirty="0">
                <a:solidFill>
                  <a:srgbClr val="D66565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100" i="1" dirty="0" err="1">
                <a:solidFill>
                  <a:srgbClr val="D66565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rujukan</a:t>
            </a:r>
            <a:endParaRPr lang="en-US" sz="1100" i="1" dirty="0">
              <a:solidFill>
                <a:srgbClr val="D66565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D67E46B-B600-4D44-9FCA-8BC7235F0015}"/>
              </a:ext>
            </a:extLst>
          </p:cNvPr>
          <p:cNvGrpSpPr>
            <a:grpSpLocks/>
          </p:cNvGrpSpPr>
          <p:nvPr/>
        </p:nvGrpSpPr>
        <p:grpSpPr bwMode="auto">
          <a:xfrm>
            <a:off x="95250" y="1581151"/>
            <a:ext cx="2039938" cy="1820863"/>
            <a:chOff x="609600" y="1581150"/>
            <a:chExt cx="2039911" cy="1820098"/>
          </a:xfrm>
        </p:grpSpPr>
        <p:sp>
          <p:nvSpPr>
            <p:cNvPr id="8" name="Rounded Rectangle 3">
              <a:extLst>
                <a:ext uri="{FF2B5EF4-FFF2-40B4-BE49-F238E27FC236}">
                  <a16:creationId xmlns:a16="http://schemas.microsoft.com/office/drawing/2014/main" id="{E3BF5DB0-8990-4B07-8BA1-ED9B3AC0F9DF}"/>
                </a:ext>
              </a:extLst>
            </p:cNvPr>
            <p:cNvSpPr/>
            <p:nvPr/>
          </p:nvSpPr>
          <p:spPr>
            <a:xfrm>
              <a:off x="609600" y="1581150"/>
              <a:ext cx="1882750" cy="1820098"/>
            </a:xfrm>
            <a:prstGeom prst="roundRect">
              <a:avLst>
                <a:gd name="adj" fmla="val 8094"/>
              </a:avLst>
            </a:prstGeom>
            <a:solidFill>
              <a:srgbClr val="0E7F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FEBB186B-D2A5-4B62-86A9-632F0E362D8D}"/>
                </a:ext>
              </a:extLst>
            </p:cNvPr>
            <p:cNvSpPr/>
            <p:nvPr/>
          </p:nvSpPr>
          <p:spPr>
            <a:xfrm rot="18853506" flipH="1">
              <a:off x="1778163" y="2058611"/>
              <a:ext cx="877518" cy="865177"/>
            </a:xfrm>
            <a:prstGeom prst="rtTriangle">
              <a:avLst/>
            </a:prstGeom>
            <a:solidFill>
              <a:srgbClr val="0E7F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81BBF1E-7BD6-4B77-BECA-C5E798786545}"/>
              </a:ext>
            </a:extLst>
          </p:cNvPr>
          <p:cNvGrpSpPr>
            <a:grpSpLocks/>
          </p:cNvGrpSpPr>
          <p:nvPr/>
        </p:nvGrpSpPr>
        <p:grpSpPr bwMode="auto">
          <a:xfrm>
            <a:off x="2351089" y="1581151"/>
            <a:ext cx="2041525" cy="1820863"/>
            <a:chOff x="3426755" y="1581150"/>
            <a:chExt cx="2042156" cy="1820098"/>
          </a:xfrm>
        </p:grpSpPr>
        <p:sp>
          <p:nvSpPr>
            <p:cNvPr id="11" name="Rounded Rectangle 6">
              <a:extLst>
                <a:ext uri="{FF2B5EF4-FFF2-40B4-BE49-F238E27FC236}">
                  <a16:creationId xmlns:a16="http://schemas.microsoft.com/office/drawing/2014/main" id="{7EC5AB25-0B69-4EAC-9086-01FC2B6BC837}"/>
                </a:ext>
              </a:extLst>
            </p:cNvPr>
            <p:cNvSpPr/>
            <p:nvPr/>
          </p:nvSpPr>
          <p:spPr>
            <a:xfrm>
              <a:off x="3426755" y="1581150"/>
              <a:ext cx="1883357" cy="1820098"/>
            </a:xfrm>
            <a:prstGeom prst="roundRect">
              <a:avLst>
                <a:gd name="adj" fmla="val 8094"/>
              </a:avLst>
            </a:prstGeom>
            <a:solidFill>
              <a:srgbClr val="45C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ight Triangle 11">
              <a:extLst>
                <a:ext uri="{FF2B5EF4-FFF2-40B4-BE49-F238E27FC236}">
                  <a16:creationId xmlns:a16="http://schemas.microsoft.com/office/drawing/2014/main" id="{A85FDD7D-F131-43E7-A199-85D39F9AD6CB}"/>
                </a:ext>
              </a:extLst>
            </p:cNvPr>
            <p:cNvSpPr/>
            <p:nvPr/>
          </p:nvSpPr>
          <p:spPr>
            <a:xfrm rot="18853506" flipH="1">
              <a:off x="4597424" y="2058472"/>
              <a:ext cx="877518" cy="865455"/>
            </a:xfrm>
            <a:prstGeom prst="rtTriangle">
              <a:avLst/>
            </a:prstGeom>
            <a:solidFill>
              <a:srgbClr val="45C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CA27F0B-727D-4AB2-B6E2-88896EE771DC}"/>
              </a:ext>
            </a:extLst>
          </p:cNvPr>
          <p:cNvGrpSpPr>
            <a:grpSpLocks/>
          </p:cNvGrpSpPr>
          <p:nvPr/>
        </p:nvGrpSpPr>
        <p:grpSpPr bwMode="auto">
          <a:xfrm>
            <a:off x="4610100" y="1581151"/>
            <a:ext cx="2039938" cy="1820863"/>
            <a:chOff x="6172200" y="1581150"/>
            <a:chExt cx="2039911" cy="1820098"/>
          </a:xfrm>
        </p:grpSpPr>
        <p:sp>
          <p:nvSpPr>
            <p:cNvPr id="14" name="Rounded Rectangle 8">
              <a:extLst>
                <a:ext uri="{FF2B5EF4-FFF2-40B4-BE49-F238E27FC236}">
                  <a16:creationId xmlns:a16="http://schemas.microsoft.com/office/drawing/2014/main" id="{2AEF4F21-5A18-4094-87F6-889A1374114B}"/>
                </a:ext>
              </a:extLst>
            </p:cNvPr>
            <p:cNvSpPr/>
            <p:nvPr/>
          </p:nvSpPr>
          <p:spPr>
            <a:xfrm>
              <a:off x="6172200" y="1581150"/>
              <a:ext cx="1882750" cy="1820098"/>
            </a:xfrm>
            <a:prstGeom prst="roundRect">
              <a:avLst>
                <a:gd name="adj" fmla="val 8094"/>
              </a:avLst>
            </a:prstGeom>
            <a:solidFill>
              <a:srgbClr val="B9D5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" name="Right Triangle 14">
              <a:extLst>
                <a:ext uri="{FF2B5EF4-FFF2-40B4-BE49-F238E27FC236}">
                  <a16:creationId xmlns:a16="http://schemas.microsoft.com/office/drawing/2014/main" id="{68E7339D-DA69-4DBD-87F0-8C31C6E37BB6}"/>
                </a:ext>
              </a:extLst>
            </p:cNvPr>
            <p:cNvSpPr/>
            <p:nvPr/>
          </p:nvSpPr>
          <p:spPr>
            <a:xfrm rot="18853506" flipH="1">
              <a:off x="7340763" y="2058611"/>
              <a:ext cx="877518" cy="865177"/>
            </a:xfrm>
            <a:prstGeom prst="rtTriangle">
              <a:avLst/>
            </a:prstGeom>
            <a:solidFill>
              <a:srgbClr val="B9D5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A32894C-466F-48DF-8BD0-2AC0B4ECD779}"/>
              </a:ext>
            </a:extLst>
          </p:cNvPr>
          <p:cNvSpPr/>
          <p:nvPr/>
        </p:nvSpPr>
        <p:spPr>
          <a:xfrm>
            <a:off x="47626" y="3409951"/>
            <a:ext cx="1930400" cy="100796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378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prstClr val="black"/>
                </a:solidFill>
                <a:latin typeface="Calibri"/>
                <a:ea typeface="Open Sans" pitchFamily="34" charset="0"/>
                <a:cs typeface="Open Sans" pitchFamily="34" charset="0"/>
              </a:rPr>
              <a:t>DAMA framework</a:t>
            </a:r>
            <a:endParaRPr lang="en-US" sz="1050" dirty="0">
              <a:solidFill>
                <a:prstClr val="black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algn="ctr" defTabSz="91437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 err="1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Dokumen</a:t>
            </a:r>
            <a:r>
              <a:rPr lang="en-US" sz="1050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050" dirty="0" err="1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standar</a:t>
            </a:r>
            <a:r>
              <a:rPr lang="en-US" sz="1050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Data Governance </a:t>
            </a:r>
            <a:r>
              <a:rPr lang="en-US" sz="1050" dirty="0" err="1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dengan</a:t>
            </a:r>
            <a:r>
              <a:rPr lang="en-US" sz="1050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6 focus </a:t>
            </a:r>
            <a:r>
              <a:rPr lang="en-US" sz="1050" dirty="0" err="1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dan</a:t>
            </a:r>
            <a:r>
              <a:rPr lang="en-US" sz="1050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10 </a:t>
            </a:r>
            <a:r>
              <a:rPr lang="en-US" sz="1050" dirty="0" err="1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Fungsi</a:t>
            </a:r>
            <a:r>
              <a:rPr lang="en-US" sz="1050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182AB3-256C-4BDD-9948-5309B00D35CB}"/>
              </a:ext>
            </a:extLst>
          </p:cNvPr>
          <p:cNvSpPr/>
          <p:nvPr/>
        </p:nvSpPr>
        <p:spPr>
          <a:xfrm>
            <a:off x="2325689" y="3409950"/>
            <a:ext cx="1931987" cy="100796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378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prstClr val="black"/>
                </a:solidFill>
                <a:latin typeface="Calibri"/>
                <a:ea typeface="Open Sans" pitchFamily="34" charset="0"/>
                <a:cs typeface="Open Sans" pitchFamily="34" charset="0"/>
              </a:rPr>
              <a:t>COBIT 4.1</a:t>
            </a:r>
            <a:endParaRPr lang="en-US" sz="1050" dirty="0">
              <a:solidFill>
                <a:prstClr val="black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algn="ctr" defTabSz="91437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 err="1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Dokumen</a:t>
            </a:r>
            <a:r>
              <a:rPr lang="en-US" sz="1050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050" dirty="0" err="1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standar</a:t>
            </a:r>
            <a:r>
              <a:rPr lang="en-US" sz="1050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IT </a:t>
            </a:r>
            <a:r>
              <a:rPr lang="en-US" sz="1050" dirty="0" err="1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Governace</a:t>
            </a:r>
            <a:r>
              <a:rPr lang="en-US" sz="1050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050" dirty="0" err="1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dari</a:t>
            </a:r>
            <a:r>
              <a:rPr lang="en-US" sz="1050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ISACA </a:t>
            </a:r>
            <a:r>
              <a:rPr lang="en-US" sz="1050" dirty="0" err="1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pada</a:t>
            </a:r>
            <a:r>
              <a:rPr lang="en-US" sz="1050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domain </a:t>
            </a:r>
            <a:r>
              <a:rPr lang="en-US" sz="1050" b="1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DS11 Managed Data</a:t>
            </a:r>
            <a:r>
              <a:rPr lang="en-US" sz="1050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B221974-5F26-40F5-8BD6-8C44EFA7D861}"/>
              </a:ext>
            </a:extLst>
          </p:cNvPr>
          <p:cNvSpPr/>
          <p:nvPr/>
        </p:nvSpPr>
        <p:spPr>
          <a:xfrm>
            <a:off x="4586289" y="3409950"/>
            <a:ext cx="19304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378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prstClr val="black"/>
                </a:solidFill>
                <a:latin typeface="Calibri"/>
                <a:ea typeface="Open Sans" pitchFamily="34" charset="0"/>
                <a:cs typeface="Open Sans" pitchFamily="34" charset="0"/>
              </a:rPr>
              <a:t>COBIT 5</a:t>
            </a:r>
            <a:endParaRPr lang="en-US" sz="1050" dirty="0">
              <a:solidFill>
                <a:prstClr val="black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algn="ctr" defTabSz="91437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 err="1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Dokumen</a:t>
            </a:r>
            <a:r>
              <a:rPr lang="en-US" sz="1050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050" dirty="0" err="1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standar</a:t>
            </a:r>
            <a:r>
              <a:rPr lang="en-US" sz="1050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IT </a:t>
            </a:r>
            <a:r>
              <a:rPr lang="en-US" sz="1050" dirty="0" err="1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Governace</a:t>
            </a:r>
            <a:r>
              <a:rPr lang="en-US" sz="1050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050" dirty="0" err="1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dari</a:t>
            </a:r>
            <a:r>
              <a:rPr lang="en-US" sz="1050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ISACA </a:t>
            </a:r>
            <a:r>
              <a:rPr lang="en-US" sz="1050" dirty="0" err="1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pada</a:t>
            </a:r>
            <a:r>
              <a:rPr lang="en-US" sz="1050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domain </a:t>
            </a:r>
            <a:r>
              <a:rPr lang="en-US" sz="1050" b="1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APO03 Managed Enterprise Architecture (Data)</a:t>
            </a:r>
            <a:r>
              <a:rPr lang="en-US" sz="1050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</a:p>
        </p:txBody>
      </p:sp>
      <p:pic>
        <p:nvPicPr>
          <p:cNvPr id="19" name="Picture 18" descr="Screen Clipping">
            <a:extLst>
              <a:ext uri="{FF2B5EF4-FFF2-40B4-BE49-F238E27FC236}">
                <a16:creationId xmlns:a16="http://schemas.microsoft.com/office/drawing/2014/main" id="{CC9D69EC-8522-4DB3-B6DA-E28E3A72D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632" y="1954301"/>
            <a:ext cx="1484585" cy="1078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4C5D551-C858-4606-9D7E-9C00796E990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60906" y="1867371"/>
            <a:ext cx="1373188" cy="12300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35239E9E-13F2-4FAE-916D-E4668E7F97B5}"/>
              </a:ext>
            </a:extLst>
          </p:cNvPr>
          <p:cNvGrpSpPr>
            <a:grpSpLocks/>
          </p:cNvGrpSpPr>
          <p:nvPr/>
        </p:nvGrpSpPr>
        <p:grpSpPr bwMode="auto">
          <a:xfrm>
            <a:off x="6885984" y="1589088"/>
            <a:ext cx="2039938" cy="1820863"/>
            <a:chOff x="6172200" y="1581150"/>
            <a:chExt cx="2039911" cy="1820098"/>
          </a:xfrm>
          <a:solidFill>
            <a:srgbClr val="FF0000"/>
          </a:solidFill>
        </p:grpSpPr>
        <p:sp>
          <p:nvSpPr>
            <p:cNvPr id="22" name="Rounded Rectangle 19">
              <a:extLst>
                <a:ext uri="{FF2B5EF4-FFF2-40B4-BE49-F238E27FC236}">
                  <a16:creationId xmlns:a16="http://schemas.microsoft.com/office/drawing/2014/main" id="{6F35DF91-C8AC-4D31-94C7-6AC3A8080BC6}"/>
                </a:ext>
              </a:extLst>
            </p:cNvPr>
            <p:cNvSpPr/>
            <p:nvPr/>
          </p:nvSpPr>
          <p:spPr>
            <a:xfrm>
              <a:off x="6172200" y="1581150"/>
              <a:ext cx="1882750" cy="1820098"/>
            </a:xfrm>
            <a:prstGeom prst="roundRect">
              <a:avLst>
                <a:gd name="adj" fmla="val 809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3" name="Right Triangle 22">
              <a:extLst>
                <a:ext uri="{FF2B5EF4-FFF2-40B4-BE49-F238E27FC236}">
                  <a16:creationId xmlns:a16="http://schemas.microsoft.com/office/drawing/2014/main" id="{431753DD-BDE7-450A-86A8-0BD01DE4C731}"/>
                </a:ext>
              </a:extLst>
            </p:cNvPr>
            <p:cNvSpPr/>
            <p:nvPr/>
          </p:nvSpPr>
          <p:spPr>
            <a:xfrm rot="18853506" flipH="1">
              <a:off x="7340763" y="2058611"/>
              <a:ext cx="877518" cy="865177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58C4F8E3-7F0D-488A-8167-4D82B095BF30}"/>
              </a:ext>
            </a:extLst>
          </p:cNvPr>
          <p:cNvSpPr/>
          <p:nvPr/>
        </p:nvSpPr>
        <p:spPr>
          <a:xfrm>
            <a:off x="6862172" y="3417886"/>
            <a:ext cx="1930400" cy="100796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378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prstClr val="black"/>
                </a:solidFill>
                <a:latin typeface="Calibri"/>
                <a:ea typeface="Open Sans" pitchFamily="34" charset="0"/>
                <a:cs typeface="Open Sans" pitchFamily="34" charset="0"/>
              </a:rPr>
              <a:t>COBIT 2019</a:t>
            </a:r>
            <a:endParaRPr lang="en-US" sz="1050" dirty="0">
              <a:solidFill>
                <a:prstClr val="black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algn="ctr" defTabSz="91437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 err="1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Dokumen</a:t>
            </a:r>
            <a:r>
              <a:rPr lang="en-US" sz="1050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050" dirty="0" err="1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standar</a:t>
            </a:r>
            <a:r>
              <a:rPr lang="en-US" sz="1050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COBIT 2019 </a:t>
            </a:r>
            <a:r>
              <a:rPr lang="en-US" sz="1050" dirty="0" err="1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dari</a:t>
            </a:r>
            <a:r>
              <a:rPr lang="en-US" sz="1050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ISACA </a:t>
            </a:r>
            <a:r>
              <a:rPr lang="en-US" sz="1050" dirty="0" err="1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pada</a:t>
            </a:r>
            <a:r>
              <a:rPr lang="en-US" sz="1050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domain </a:t>
            </a:r>
            <a:r>
              <a:rPr lang="en-US" sz="1050" b="1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APO14 Managed Data</a:t>
            </a:r>
            <a:r>
              <a:rPr lang="en-US" sz="1050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BBD097A-947E-4CDA-9405-A3102BEFD7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1855" y="1917713"/>
            <a:ext cx="1491014" cy="111494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435A57A-9160-4BCD-98BF-48A2B40C84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4085" y="2175994"/>
            <a:ext cx="1913879" cy="59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921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7">
            <a:extLst>
              <a:ext uri="{FF2B5EF4-FFF2-40B4-BE49-F238E27FC236}">
                <a16:creationId xmlns:a16="http://schemas.microsoft.com/office/drawing/2014/main" id="{855A939C-2598-47AD-9D38-F94BE86BC7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26" y="262319"/>
            <a:ext cx="4798429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5720" tIns="22860" rIns="45720" bIns="22860">
            <a:spAutoFit/>
          </a:bodyPr>
          <a:lstStyle/>
          <a:p>
            <a:pPr algn="ctr" defTabSz="1088232">
              <a:buClrTx/>
              <a:buFontTx/>
              <a:buNone/>
              <a:defRPr/>
            </a:pPr>
            <a:r>
              <a:rPr lang="en-CA" sz="3600" kern="1200" spc="-150">
                <a:solidFill>
                  <a:prstClr val="white">
                    <a:lumMod val="50000"/>
                  </a:prstClr>
                </a:solidFill>
                <a:latin typeface="Calibri"/>
                <a:ea typeface="Open Sans" pitchFamily="34" charset="0"/>
                <a:cs typeface="Open Sans" pitchFamily="34" charset="0"/>
              </a:rPr>
              <a:t>Mapping DAMA </a:t>
            </a:r>
            <a:r>
              <a:rPr lang="en-CA" sz="3600" i="1" kern="1200" spc="-150">
                <a:solidFill>
                  <a:prstClr val="white">
                    <a:lumMod val="50000"/>
                  </a:prstClr>
                </a:solidFill>
                <a:latin typeface="Calibri"/>
                <a:ea typeface="Open Sans" pitchFamily="34" charset="0"/>
                <a:cs typeface="Open Sans" pitchFamily="34" charset="0"/>
              </a:rPr>
              <a:t>framework</a:t>
            </a:r>
            <a:endParaRPr lang="en-CA" sz="3600" b="1" i="1" kern="1200" spc="-150">
              <a:solidFill>
                <a:prstClr val="white">
                  <a:lumMod val="50000"/>
                </a:prstClr>
              </a:solidFill>
              <a:latin typeface="Calibri"/>
              <a:ea typeface="Open Sans" pitchFamily="34" charset="0"/>
              <a:cs typeface="Open Sans" pitchFamily="34" charset="0"/>
            </a:endParaRP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CA2E4C88-0934-4176-B633-800CBB4440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2986123"/>
              </p:ext>
            </p:extLst>
          </p:nvPr>
        </p:nvGraphicFramePr>
        <p:xfrm>
          <a:off x="1219200" y="915979"/>
          <a:ext cx="2133600" cy="1791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Rounded Rectangle 44">
            <a:extLst>
              <a:ext uri="{FF2B5EF4-FFF2-40B4-BE49-F238E27FC236}">
                <a16:creationId xmlns:a16="http://schemas.microsoft.com/office/drawing/2014/main" id="{B6EE2B7F-3BBC-4BB9-A535-49A6A1EE089C}"/>
              </a:ext>
            </a:extLst>
          </p:cNvPr>
          <p:cNvSpPr/>
          <p:nvPr/>
        </p:nvSpPr>
        <p:spPr>
          <a:xfrm>
            <a:off x="304800" y="2795242"/>
            <a:ext cx="4191000" cy="1849028"/>
          </a:xfrm>
          <a:prstGeom prst="roundRect">
            <a:avLst>
              <a:gd name="adj" fmla="val 7442"/>
            </a:avLst>
          </a:prstGeom>
          <a:solidFill>
            <a:srgbClr val="0E7FB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Open Sans" pitchFamily="34" charset="0"/>
                <a:cs typeface="Open Sans" pitchFamily="34" charset="0"/>
              </a:rPr>
              <a:t>Pengelolaan</a:t>
            </a:r>
            <a:r>
              <a:rPr kumimoji="0" lang="nn-N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Open Sans" pitchFamily="34" charset="0"/>
                <a:cs typeface="Open Sans" pitchFamily="34" charset="0"/>
              </a:rPr>
              <a:t> data di </a:t>
            </a:r>
            <a:r>
              <a:rPr kumimoji="0" lang="nn-N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Open Sans" pitchFamily="34" charset="0"/>
                <a:cs typeface="Open Sans" pitchFamily="34" charset="0"/>
              </a:rPr>
              <a:t>lingkungan</a:t>
            </a:r>
            <a:r>
              <a:rPr kumimoji="0" lang="nn-N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Open Sans" pitchFamily="34" charset="0"/>
                <a:cs typeface="Open Sans" pitchFamily="34" charset="0"/>
              </a:rPr>
              <a:t> </a:t>
            </a:r>
            <a:r>
              <a:rPr kumimoji="0" lang="nn-N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Open Sans" pitchFamily="34" charset="0"/>
                <a:cs typeface="Open Sans" pitchFamily="34" charset="0"/>
              </a:rPr>
              <a:t>Pemerintahan</a:t>
            </a:r>
            <a:r>
              <a:rPr kumimoji="0" lang="nn-N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Open Sans" pitchFamily="34" charset="0"/>
                <a:cs typeface="Open Sans" pitchFamily="34" charset="0"/>
              </a:rPr>
              <a:t> </a:t>
            </a:r>
            <a:r>
              <a:rPr kumimoji="0" lang="nn-N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Open Sans" pitchFamily="34" charset="0"/>
                <a:cs typeface="Open Sans" pitchFamily="34" charset="0"/>
              </a:rPr>
              <a:t>Daerah</a:t>
            </a:r>
            <a:r>
              <a:rPr kumimoji="0" lang="nn-N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Open Sans" pitchFamily="34" charset="0"/>
                <a:cs typeface="Open Sans" pitchFamily="34" charset="0"/>
              </a:rPr>
              <a:t> </a:t>
            </a:r>
            <a:r>
              <a:rPr kumimoji="0" lang="nn-N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Open Sans" pitchFamily="34" charset="0"/>
                <a:cs typeface="Open Sans" pitchFamily="34" charset="0"/>
              </a:rPr>
              <a:t>sebaiknya</a:t>
            </a:r>
            <a:r>
              <a:rPr kumimoji="0" lang="nn-N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Open Sans" pitchFamily="34" charset="0"/>
                <a:cs typeface="Open Sans" pitchFamily="34" charset="0"/>
              </a:rPr>
              <a:t> </a:t>
            </a:r>
            <a:r>
              <a:rPr kumimoji="0" lang="nn-N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Open Sans" pitchFamily="34" charset="0"/>
                <a:cs typeface="Open Sans" pitchFamily="34" charset="0"/>
              </a:rPr>
              <a:t>dipetakan</a:t>
            </a:r>
            <a:r>
              <a:rPr kumimoji="0" lang="nn-N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Open Sans" pitchFamily="34" charset="0"/>
                <a:cs typeface="Open Sans" pitchFamily="34" charset="0"/>
              </a:rPr>
              <a:t> </a:t>
            </a:r>
            <a:r>
              <a:rPr kumimoji="0" lang="nn-N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Open Sans" pitchFamily="34" charset="0"/>
                <a:cs typeface="Open Sans" pitchFamily="34" charset="0"/>
              </a:rPr>
              <a:t>terhadap</a:t>
            </a:r>
            <a:r>
              <a:rPr kumimoji="0" lang="nn-N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Open Sans" pitchFamily="34" charset="0"/>
                <a:cs typeface="Open Sans" pitchFamily="34" charset="0"/>
              </a:rPr>
              <a:t> standar </a:t>
            </a:r>
            <a:r>
              <a:rPr kumimoji="0" lang="nn-N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Open Sans" pitchFamily="34" charset="0"/>
                <a:cs typeface="Open Sans" pitchFamily="34" charset="0"/>
              </a:rPr>
              <a:t>pengelolaan</a:t>
            </a:r>
            <a:r>
              <a:rPr kumimoji="0" lang="nn-N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Open Sans" pitchFamily="34" charset="0"/>
                <a:cs typeface="Open Sans" pitchFamily="34" charset="0"/>
              </a:rPr>
              <a:t> data </a:t>
            </a:r>
            <a:r>
              <a:rPr kumimoji="0" lang="nn-N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Open Sans" pitchFamily="34" charset="0"/>
                <a:cs typeface="Open Sans" pitchFamily="34" charset="0"/>
              </a:rPr>
              <a:t>berdasarkan</a:t>
            </a:r>
            <a:r>
              <a:rPr kumimoji="0" lang="nn-N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Open Sans" pitchFamily="34" charset="0"/>
                <a:cs typeface="Open Sans" pitchFamily="34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Open Sans" pitchFamily="34" charset="0"/>
                <a:cs typeface="Open Sans" pitchFamily="34" charset="0"/>
              </a:rPr>
              <a:t>DAMA </a:t>
            </a:r>
            <a:r>
              <a:rPr kumimoji="0" lang="nn-NO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Open Sans" pitchFamily="34" charset="0"/>
                <a:cs typeface="Open Sans" pitchFamily="34" charset="0"/>
              </a:rPr>
              <a:t>framework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B605EB-F723-4FB0-B261-F824DAF0FF92}"/>
              </a:ext>
            </a:extLst>
          </p:cNvPr>
          <p:cNvSpPr/>
          <p:nvPr/>
        </p:nvSpPr>
        <p:spPr>
          <a:xfrm>
            <a:off x="1695450" y="1580751"/>
            <a:ext cx="11810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sz="2400" b="1" kern="1200" dirty="0">
                <a:solidFill>
                  <a:srgbClr val="0E7FB7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Status?</a:t>
            </a:r>
            <a:endParaRPr lang="en-US" sz="1600" b="1" kern="1200" dirty="0">
              <a:solidFill>
                <a:prstClr val="white">
                  <a:lumMod val="65000"/>
                </a:prst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31B380C-BE76-449F-A927-AD474D75188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724400" y="898368"/>
            <a:ext cx="4038600" cy="37459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143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Graphic spid="15" grpId="0">
        <p:bldAsOne/>
      </p:bldGraphic>
      <p:bldP spid="16" grpId="0" animBg="1"/>
      <p:bldP spid="17" grpId="0"/>
    </p:bldLst>
  </p:timing>
</p:sld>
</file>

<file path=ppt/theme/theme1.xml><?xml version="1.0" encoding="utf-8"?>
<a:theme xmlns:a="http://schemas.openxmlformats.org/drawingml/2006/main" name="Public Consulting by Slidesgo">
  <a:themeElements>
    <a:clrScheme name="Simple Light">
      <a:dk1>
        <a:srgbClr val="878CF0"/>
      </a:dk1>
      <a:lt1>
        <a:srgbClr val="E7E2F2"/>
      </a:lt1>
      <a:dk2>
        <a:srgbClr val="20124D"/>
      </a:dk2>
      <a:lt2>
        <a:srgbClr val="F6F2FF"/>
      </a:lt2>
      <a:accent1>
        <a:srgbClr val="D66565"/>
      </a:accent1>
      <a:accent2>
        <a:srgbClr val="FBD15B"/>
      </a:accent2>
      <a:accent3>
        <a:srgbClr val="56548C"/>
      </a:accent3>
      <a:accent4>
        <a:srgbClr val="67659C"/>
      </a:accent4>
      <a:accent5>
        <a:srgbClr val="B1B2F3"/>
      </a:accent5>
      <a:accent6>
        <a:srgbClr val="FFC8AF"/>
      </a:accent6>
      <a:hlink>
        <a:srgbClr val="D6656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1697</Words>
  <Application>Microsoft Office PowerPoint</Application>
  <PresentationFormat>On-screen Show (16:9)</PresentationFormat>
  <Paragraphs>221</Paragraphs>
  <Slides>31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51" baseType="lpstr">
      <vt:lpstr>Candara</vt:lpstr>
      <vt:lpstr>Times New Roman</vt:lpstr>
      <vt:lpstr>Open Sans</vt:lpstr>
      <vt:lpstr>Overpass Black</vt:lpstr>
      <vt:lpstr>Roboto Medium</vt:lpstr>
      <vt:lpstr>Overpass ExtraBold</vt:lpstr>
      <vt:lpstr>Helvetica</vt:lpstr>
      <vt:lpstr>Bebas Neue Bold</vt:lpstr>
      <vt:lpstr>Source Sans Pro</vt:lpstr>
      <vt:lpstr>Arial</vt:lpstr>
      <vt:lpstr>Calibri</vt:lpstr>
      <vt:lpstr>Cambria</vt:lpstr>
      <vt:lpstr>Frutiger-Bold</vt:lpstr>
      <vt:lpstr>Bebas Neue Regular</vt:lpstr>
      <vt:lpstr>Lato</vt:lpstr>
      <vt:lpstr>Raleway</vt:lpstr>
      <vt:lpstr>Frutiger-Light</vt:lpstr>
      <vt:lpstr>Overpass SemiBold</vt:lpstr>
      <vt:lpstr>Wingdings</vt:lpstr>
      <vt:lpstr>Public Consulting by Slidesgo</vt:lpstr>
      <vt:lpstr>Master Data &amp;  Meta Data SPBE dan SDI Integrated Approach</vt:lpstr>
      <vt:lpstr>Profil</vt:lpstr>
      <vt:lpstr>AGENDA PERTEMUAN</vt:lpstr>
      <vt:lpstr>LATAR BELAKANG</vt:lpstr>
      <vt:lpstr>LATAR BELAKANG</vt:lpstr>
      <vt:lpstr>PowerPoint Presentation</vt:lpstr>
      <vt:lpstr>PowerPoint Presentation</vt:lpstr>
      <vt:lpstr>PowerPoint Presentation</vt:lpstr>
      <vt:lpstr>PowerPoint Presentation</vt:lpstr>
      <vt:lpstr>Perpres 39/2019: SDI sebagai pendukung Perpres 95/2018: SPBE </vt:lpstr>
      <vt:lpstr>PowerPoint Presentation</vt:lpstr>
      <vt:lpstr>Manajemen Data SPBE &amp; SDI </vt:lpstr>
      <vt:lpstr>Manajemen Data</vt:lpstr>
      <vt:lpstr>Manajemen Data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Arsitektur Data</vt:lpstr>
      <vt:lpstr>PowerPoint Presentation</vt:lpstr>
      <vt:lpstr>Terima Kasih!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Data &amp;  Meta Data  SPBE dan SDI Integrated Approach</dc:title>
  <cp:lastModifiedBy>Andi Agus</cp:lastModifiedBy>
  <cp:revision>18</cp:revision>
  <dcterms:modified xsi:type="dcterms:W3CDTF">2024-03-13T18:57:57Z</dcterms:modified>
</cp:coreProperties>
</file>