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mp" ContentType="image/png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4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5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6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7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4" r:id="rId1"/>
    <p:sldMasterId id="2147483745" r:id="rId2"/>
    <p:sldMasterId id="2147483769" r:id="rId3"/>
    <p:sldMasterId id="2147483801" r:id="rId4"/>
    <p:sldMasterId id="2147483813" r:id="rId5"/>
    <p:sldMasterId id="2147483825" r:id="rId6"/>
    <p:sldMasterId id="2147483831" r:id="rId7"/>
    <p:sldMasterId id="2147483844" r:id="rId8"/>
  </p:sldMasterIdLst>
  <p:notesMasterIdLst>
    <p:notesMasterId r:id="rId46"/>
  </p:notesMasterIdLst>
  <p:handoutMasterIdLst>
    <p:handoutMasterId r:id="rId47"/>
  </p:handoutMasterIdLst>
  <p:sldIdLst>
    <p:sldId id="962" r:id="rId9"/>
    <p:sldId id="430" r:id="rId10"/>
    <p:sldId id="399" r:id="rId11"/>
    <p:sldId id="966" r:id="rId12"/>
    <p:sldId id="279" r:id="rId13"/>
    <p:sldId id="960" r:id="rId14"/>
    <p:sldId id="956" r:id="rId15"/>
    <p:sldId id="957" r:id="rId16"/>
    <p:sldId id="961" r:id="rId17"/>
    <p:sldId id="958" r:id="rId18"/>
    <p:sldId id="959" r:id="rId19"/>
    <p:sldId id="875" r:id="rId20"/>
    <p:sldId id="929" r:id="rId21"/>
    <p:sldId id="951" r:id="rId22"/>
    <p:sldId id="952" r:id="rId23"/>
    <p:sldId id="963" r:id="rId24"/>
    <p:sldId id="967" r:id="rId25"/>
    <p:sldId id="964" r:id="rId26"/>
    <p:sldId id="965" r:id="rId27"/>
    <p:sldId id="434" r:id="rId28"/>
    <p:sldId id="432" r:id="rId29"/>
    <p:sldId id="427" r:id="rId30"/>
    <p:sldId id="968" r:id="rId31"/>
    <p:sldId id="4233" r:id="rId32"/>
    <p:sldId id="885" r:id="rId33"/>
    <p:sldId id="888" r:id="rId34"/>
    <p:sldId id="879" r:id="rId35"/>
    <p:sldId id="4226" r:id="rId36"/>
    <p:sldId id="4236" r:id="rId37"/>
    <p:sldId id="4239" r:id="rId38"/>
    <p:sldId id="4240" r:id="rId39"/>
    <p:sldId id="4241" r:id="rId40"/>
    <p:sldId id="4245" r:id="rId41"/>
    <p:sldId id="4247" r:id="rId42"/>
    <p:sldId id="1211" r:id="rId43"/>
    <p:sldId id="969" r:id="rId44"/>
    <p:sldId id="358" r:id="rId45"/>
  </p:sldIdLst>
  <p:sldSz cx="9144000" cy="5143500" type="screen16x9"/>
  <p:notesSz cx="6858000" cy="931386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34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5C1A4"/>
    <a:srgbClr val="B9D51F"/>
    <a:srgbClr val="0E7FB7"/>
    <a:srgbClr val="F268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EDB670C-F6BB-4229-B2BF-1BF89EAEBAFD}" v="116" dt="2024-03-20T14:59:10.46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238" autoAdjust="0"/>
    <p:restoredTop sz="93079"/>
  </p:normalViewPr>
  <p:slideViewPr>
    <p:cSldViewPr>
      <p:cViewPr varScale="1">
        <p:scale>
          <a:sx n="109" d="100"/>
          <a:sy n="109" d="100"/>
        </p:scale>
        <p:origin x="555" y="4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7" d="100"/>
          <a:sy n="57" d="100"/>
        </p:scale>
        <p:origin x="-2862" y="-84"/>
      </p:cViewPr>
      <p:guideLst>
        <p:guide orient="horz" pos="2934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handoutMaster" Target="handoutMasters/handoutMaster1.xml"/><Relationship Id="rId50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53" Type="http://schemas.microsoft.com/office/2015/10/relationships/revisionInfo" Target="revisionInfo.xml"/><Relationship Id="rId5" Type="http://schemas.openxmlformats.org/officeDocument/2006/relationships/slideMaster" Target="slideMasters/slideMaster5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microsoft.com/office/2016/11/relationships/changesInfo" Target="changesInfos/changesInfo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presProps" Target="presProps.xml"/><Relationship Id="rId8" Type="http://schemas.openxmlformats.org/officeDocument/2006/relationships/slideMaster" Target="slideMasters/slideMaster8.xml"/><Relationship Id="rId51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i Agus" userId="e4c0090d4ae228b2" providerId="LiveId" clId="{7EDB670C-F6BB-4229-B2BF-1BF89EAEBAFD}"/>
    <pc:docChg chg="undo custSel modSld modMainMaster">
      <pc:chgData name="Andi Agus" userId="e4c0090d4ae228b2" providerId="LiveId" clId="{7EDB670C-F6BB-4229-B2BF-1BF89EAEBAFD}" dt="2024-03-20T14:59:10.460" v="336" actId="1076"/>
      <pc:docMkLst>
        <pc:docMk/>
      </pc:docMkLst>
      <pc:sldChg chg="modSp mod">
        <pc:chgData name="Andi Agus" userId="e4c0090d4ae228b2" providerId="LiveId" clId="{7EDB670C-F6BB-4229-B2BF-1BF89EAEBAFD}" dt="2024-03-13T16:41:57.737" v="276" actId="20577"/>
        <pc:sldMkLst>
          <pc:docMk/>
          <pc:sldMk cId="723976281" sldId="279"/>
        </pc:sldMkLst>
        <pc:spChg chg="mod">
          <ac:chgData name="Andi Agus" userId="e4c0090d4ae228b2" providerId="LiveId" clId="{7EDB670C-F6BB-4229-B2BF-1BF89EAEBAFD}" dt="2024-03-13T16:41:57.737" v="276" actId="20577"/>
          <ac:spMkLst>
            <pc:docMk/>
            <pc:sldMk cId="723976281" sldId="279"/>
            <ac:spMk id="19" creationId="{35FFDB87-7BCB-974F-81A8-8F80B9F7F85E}"/>
          </ac:spMkLst>
        </pc:spChg>
      </pc:sldChg>
      <pc:sldChg chg="delSp modSp mod">
        <pc:chgData name="Andi Agus" userId="e4c0090d4ae228b2" providerId="LiveId" clId="{7EDB670C-F6BB-4229-B2BF-1BF89EAEBAFD}" dt="2024-03-13T16:40:27.063" v="262" actId="20577"/>
        <pc:sldMkLst>
          <pc:docMk/>
          <pc:sldMk cId="304340277" sldId="358"/>
        </pc:sldMkLst>
        <pc:spChg chg="del">
          <ac:chgData name="Andi Agus" userId="e4c0090d4ae228b2" providerId="LiveId" clId="{7EDB670C-F6BB-4229-B2BF-1BF89EAEBAFD}" dt="2024-03-13T16:40:20.629" v="254" actId="478"/>
          <ac:spMkLst>
            <pc:docMk/>
            <pc:sldMk cId="304340277" sldId="358"/>
            <ac:spMk id="51" creationId="{7B6D385D-1176-4934-ABD2-0A80F4AAF529}"/>
          </ac:spMkLst>
        </pc:spChg>
        <pc:spChg chg="mod">
          <ac:chgData name="Andi Agus" userId="e4c0090d4ae228b2" providerId="LiveId" clId="{7EDB670C-F6BB-4229-B2BF-1BF89EAEBAFD}" dt="2024-03-13T16:40:27.063" v="262" actId="20577"/>
          <ac:spMkLst>
            <pc:docMk/>
            <pc:sldMk cId="304340277" sldId="358"/>
            <ac:spMk id="53" creationId="{52ECBA3F-215B-4528-937F-FCB2AD47E067}"/>
          </ac:spMkLst>
        </pc:spChg>
      </pc:sldChg>
      <pc:sldChg chg="addSp modSp setBg">
        <pc:chgData name="Andi Agus" userId="e4c0090d4ae228b2" providerId="LiveId" clId="{7EDB670C-F6BB-4229-B2BF-1BF89EAEBAFD}" dt="2024-03-13T16:34:34.857" v="165" actId="1076"/>
        <pc:sldMkLst>
          <pc:docMk/>
          <pc:sldMk cId="79722965" sldId="399"/>
        </pc:sldMkLst>
        <pc:picChg chg="add mod">
          <ac:chgData name="Andi Agus" userId="e4c0090d4ae228b2" providerId="LiveId" clId="{7EDB670C-F6BB-4229-B2BF-1BF89EAEBAFD}" dt="2024-03-13T16:34:34.857" v="165" actId="1076"/>
          <ac:picMkLst>
            <pc:docMk/>
            <pc:sldMk cId="79722965" sldId="399"/>
            <ac:picMk id="6" creationId="{FC68F57F-6CE4-9A7B-9B51-49858707FC20}"/>
          </ac:picMkLst>
        </pc:picChg>
      </pc:sldChg>
      <pc:sldChg chg="addSp delSp modSp mod">
        <pc:chgData name="Andi Agus" userId="e4c0090d4ae228b2" providerId="LiveId" clId="{7EDB670C-F6BB-4229-B2BF-1BF89EAEBAFD}" dt="2024-03-13T16:34:27.432" v="163" actId="1076"/>
        <pc:sldMkLst>
          <pc:docMk/>
          <pc:sldMk cId="159324967" sldId="430"/>
        </pc:sldMkLst>
        <pc:spChg chg="mod">
          <ac:chgData name="Andi Agus" userId="e4c0090d4ae228b2" providerId="LiveId" clId="{7EDB670C-F6BB-4229-B2BF-1BF89EAEBAFD}" dt="2024-03-13T16:28:48.312" v="102" actId="20577"/>
          <ac:spMkLst>
            <pc:docMk/>
            <pc:sldMk cId="159324967" sldId="430"/>
            <ac:spMk id="37" creationId="{9F751636-A4B5-40C1-AA87-6815415D79DF}"/>
          </ac:spMkLst>
        </pc:spChg>
        <pc:spChg chg="mod">
          <ac:chgData name="Andi Agus" userId="e4c0090d4ae228b2" providerId="LiveId" clId="{7EDB670C-F6BB-4229-B2BF-1BF89EAEBAFD}" dt="2024-03-13T16:27:06.839" v="82" actId="1076"/>
          <ac:spMkLst>
            <pc:docMk/>
            <pc:sldMk cId="159324967" sldId="430"/>
            <ac:spMk id="38" creationId="{DBAD452E-833A-49BA-9401-17C9DAE75F96}"/>
          </ac:spMkLst>
        </pc:spChg>
        <pc:picChg chg="add mod">
          <ac:chgData name="Andi Agus" userId="e4c0090d4ae228b2" providerId="LiveId" clId="{7EDB670C-F6BB-4229-B2BF-1BF89EAEBAFD}" dt="2024-03-13T16:34:15.597" v="158" actId="1076"/>
          <ac:picMkLst>
            <pc:docMk/>
            <pc:sldMk cId="159324967" sldId="430"/>
            <ac:picMk id="2" creationId="{C5291B1E-D685-7ACE-671C-761B7F6583D9}"/>
          </ac:picMkLst>
        </pc:picChg>
        <pc:picChg chg="add del mod">
          <ac:chgData name="Andi Agus" userId="e4c0090d4ae228b2" providerId="LiveId" clId="{7EDB670C-F6BB-4229-B2BF-1BF89EAEBAFD}" dt="2024-03-13T16:29:24.121" v="105" actId="478"/>
          <ac:picMkLst>
            <pc:docMk/>
            <pc:sldMk cId="159324967" sldId="430"/>
            <ac:picMk id="3" creationId="{083D89ED-9475-D72C-41B9-FCF499B512D3}"/>
          </ac:picMkLst>
        </pc:picChg>
        <pc:picChg chg="add mod">
          <ac:chgData name="Andi Agus" userId="e4c0090d4ae228b2" providerId="LiveId" clId="{7EDB670C-F6BB-4229-B2BF-1BF89EAEBAFD}" dt="2024-03-13T16:34:27.432" v="163" actId="1076"/>
          <ac:picMkLst>
            <pc:docMk/>
            <pc:sldMk cId="159324967" sldId="430"/>
            <ac:picMk id="6" creationId="{EBB2CD68-6C2C-CE9E-521E-25C8689FF946}"/>
          </ac:picMkLst>
        </pc:picChg>
        <pc:picChg chg="del">
          <ac:chgData name="Andi Agus" userId="e4c0090d4ae228b2" providerId="LiveId" clId="{7EDB670C-F6BB-4229-B2BF-1BF89EAEBAFD}" dt="2024-03-13T16:28:08.650" v="83" actId="478"/>
          <ac:picMkLst>
            <pc:docMk/>
            <pc:sldMk cId="159324967" sldId="430"/>
            <ac:picMk id="34" creationId="{CB4CDF3D-A2DA-48E0-A513-59B975C636D2}"/>
          </ac:picMkLst>
        </pc:picChg>
        <pc:picChg chg="mod">
          <ac:chgData name="Andi Agus" userId="e4c0090d4ae228b2" providerId="LiveId" clId="{7EDB670C-F6BB-4229-B2BF-1BF89EAEBAFD}" dt="2024-03-13T16:34:19.303" v="159" actId="1076"/>
          <ac:picMkLst>
            <pc:docMk/>
            <pc:sldMk cId="159324967" sldId="430"/>
            <ac:picMk id="35" creationId="{B81A9FD4-5002-49C8-A67E-D77ADDB14CCE}"/>
          </ac:picMkLst>
        </pc:picChg>
      </pc:sldChg>
      <pc:sldChg chg="addSp delSp modSp mod">
        <pc:chgData name="Andi Agus" userId="e4c0090d4ae228b2" providerId="LiveId" clId="{7EDB670C-F6BB-4229-B2BF-1BF89EAEBAFD}" dt="2024-03-13T16:42:47.173" v="278" actId="207"/>
        <pc:sldMkLst>
          <pc:docMk/>
          <pc:sldMk cId="2700098866" sldId="875"/>
        </pc:sldMkLst>
        <pc:spChg chg="mod">
          <ac:chgData name="Andi Agus" userId="e4c0090d4ae228b2" providerId="LiveId" clId="{7EDB670C-F6BB-4229-B2BF-1BF89EAEBAFD}" dt="2024-03-13T16:42:47.173" v="278" actId="207"/>
          <ac:spMkLst>
            <pc:docMk/>
            <pc:sldMk cId="2700098866" sldId="875"/>
            <ac:spMk id="7" creationId="{8D68E9E0-A783-493C-8725-3E0F0683905D}"/>
          </ac:spMkLst>
        </pc:spChg>
        <pc:picChg chg="add mod">
          <ac:chgData name="Andi Agus" userId="e4c0090d4ae228b2" providerId="LiveId" clId="{7EDB670C-F6BB-4229-B2BF-1BF89EAEBAFD}" dt="2024-03-13T16:41:13.567" v="270" actId="1076"/>
          <ac:picMkLst>
            <pc:docMk/>
            <pc:sldMk cId="2700098866" sldId="875"/>
            <ac:picMk id="2" creationId="{1030D238-304A-FD91-F9DA-D541D773939F}"/>
          </ac:picMkLst>
        </pc:picChg>
        <pc:picChg chg="add mod">
          <ac:chgData name="Andi Agus" userId="e4c0090d4ae228b2" providerId="LiveId" clId="{7EDB670C-F6BB-4229-B2BF-1BF89EAEBAFD}" dt="2024-03-13T16:41:13.567" v="270" actId="1076"/>
          <ac:picMkLst>
            <pc:docMk/>
            <pc:sldMk cId="2700098866" sldId="875"/>
            <ac:picMk id="3" creationId="{02D838F7-8876-BB41-65D1-5CC4A0D1712D}"/>
          </ac:picMkLst>
        </pc:picChg>
        <pc:picChg chg="del">
          <ac:chgData name="Andi Agus" userId="e4c0090d4ae228b2" providerId="LiveId" clId="{7EDB670C-F6BB-4229-B2BF-1BF89EAEBAFD}" dt="2024-03-13T16:41:08.095" v="268" actId="478"/>
          <ac:picMkLst>
            <pc:docMk/>
            <pc:sldMk cId="2700098866" sldId="875"/>
            <ac:picMk id="8" creationId="{80CBB1AA-8216-134F-A67E-409E9FECC9A1}"/>
          </ac:picMkLst>
        </pc:picChg>
        <pc:picChg chg="del">
          <ac:chgData name="Andi Agus" userId="e4c0090d4ae228b2" providerId="LiveId" clId="{7EDB670C-F6BB-4229-B2BF-1BF89EAEBAFD}" dt="2024-03-13T16:41:07.557" v="267" actId="478"/>
          <ac:picMkLst>
            <pc:docMk/>
            <pc:sldMk cId="2700098866" sldId="875"/>
            <ac:picMk id="10" creationId="{DB9B2438-B8DA-4EA3-A188-85ABFC38BCB8}"/>
          </ac:picMkLst>
        </pc:picChg>
      </pc:sldChg>
      <pc:sldChg chg="addSp delSp modSp mod">
        <pc:chgData name="Andi Agus" userId="e4c0090d4ae228b2" providerId="LiveId" clId="{7EDB670C-F6BB-4229-B2BF-1BF89EAEBAFD}" dt="2024-03-13T16:40:44.224" v="266" actId="1076"/>
        <pc:sldMkLst>
          <pc:docMk/>
          <pc:sldMk cId="2369716027" sldId="879"/>
        </pc:sldMkLst>
        <pc:picChg chg="add mod">
          <ac:chgData name="Andi Agus" userId="e4c0090d4ae228b2" providerId="LiveId" clId="{7EDB670C-F6BB-4229-B2BF-1BF89EAEBAFD}" dt="2024-03-13T16:40:44.224" v="266" actId="1076"/>
          <ac:picMkLst>
            <pc:docMk/>
            <pc:sldMk cId="2369716027" sldId="879"/>
            <ac:picMk id="2" creationId="{9072D7C2-AE56-C4F6-1233-43809EBFDEC7}"/>
          </ac:picMkLst>
        </pc:picChg>
        <pc:picChg chg="add mod">
          <ac:chgData name="Andi Agus" userId="e4c0090d4ae228b2" providerId="LiveId" clId="{7EDB670C-F6BB-4229-B2BF-1BF89EAEBAFD}" dt="2024-03-13T16:40:44.224" v="266" actId="1076"/>
          <ac:picMkLst>
            <pc:docMk/>
            <pc:sldMk cId="2369716027" sldId="879"/>
            <ac:picMk id="3" creationId="{DF17FE9C-6C65-FAAA-9BB8-54FE549AA6E3}"/>
          </ac:picMkLst>
        </pc:picChg>
        <pc:picChg chg="del">
          <ac:chgData name="Andi Agus" userId="e4c0090d4ae228b2" providerId="LiveId" clId="{7EDB670C-F6BB-4229-B2BF-1BF89EAEBAFD}" dt="2024-03-13T16:40:36.297" v="264" actId="478"/>
          <ac:picMkLst>
            <pc:docMk/>
            <pc:sldMk cId="2369716027" sldId="879"/>
            <ac:picMk id="9" creationId="{6F0DA733-D787-479F-AE6C-679F79399847}"/>
          </ac:picMkLst>
        </pc:picChg>
        <pc:picChg chg="del">
          <ac:chgData name="Andi Agus" userId="e4c0090d4ae228b2" providerId="LiveId" clId="{7EDB670C-F6BB-4229-B2BF-1BF89EAEBAFD}" dt="2024-03-13T16:40:35.822" v="263" actId="478"/>
          <ac:picMkLst>
            <pc:docMk/>
            <pc:sldMk cId="2369716027" sldId="879"/>
            <ac:picMk id="10" creationId="{68FCD666-48D1-2940-B438-AF4655F4FEAB}"/>
          </ac:picMkLst>
        </pc:picChg>
      </pc:sldChg>
      <pc:sldChg chg="addSp delSp modSp mod">
        <pc:chgData name="Andi Agus" userId="e4c0090d4ae228b2" providerId="LiveId" clId="{7EDB670C-F6BB-4229-B2BF-1BF89EAEBAFD}" dt="2024-03-13T16:37:26.407" v="206"/>
        <pc:sldMkLst>
          <pc:docMk/>
          <pc:sldMk cId="3508542865" sldId="885"/>
        </pc:sldMkLst>
        <pc:picChg chg="add mod">
          <ac:chgData name="Andi Agus" userId="e4c0090d4ae228b2" providerId="LiveId" clId="{7EDB670C-F6BB-4229-B2BF-1BF89EAEBAFD}" dt="2024-03-13T16:37:26.407" v="206"/>
          <ac:picMkLst>
            <pc:docMk/>
            <pc:sldMk cId="3508542865" sldId="885"/>
            <ac:picMk id="2" creationId="{EAE43E56-DC2F-6DDE-8999-176F163EF8D0}"/>
          </ac:picMkLst>
        </pc:picChg>
        <pc:picChg chg="add mod">
          <ac:chgData name="Andi Agus" userId="e4c0090d4ae228b2" providerId="LiveId" clId="{7EDB670C-F6BB-4229-B2BF-1BF89EAEBAFD}" dt="2024-03-13T16:37:26.407" v="206"/>
          <ac:picMkLst>
            <pc:docMk/>
            <pc:sldMk cId="3508542865" sldId="885"/>
            <ac:picMk id="3" creationId="{E4543102-F326-C218-4C8D-400A9BFE780B}"/>
          </ac:picMkLst>
        </pc:picChg>
        <pc:picChg chg="del">
          <ac:chgData name="Andi Agus" userId="e4c0090d4ae228b2" providerId="LiveId" clId="{7EDB670C-F6BB-4229-B2BF-1BF89EAEBAFD}" dt="2024-03-13T16:37:25.104" v="205" actId="478"/>
          <ac:picMkLst>
            <pc:docMk/>
            <pc:sldMk cId="3508542865" sldId="885"/>
            <ac:picMk id="10" creationId="{785A5B09-3A29-A046-9184-93E3EFA654C3}"/>
          </ac:picMkLst>
        </pc:picChg>
        <pc:picChg chg="del">
          <ac:chgData name="Andi Agus" userId="e4c0090d4ae228b2" providerId="LiveId" clId="{7EDB670C-F6BB-4229-B2BF-1BF89EAEBAFD}" dt="2024-03-13T16:37:24.167" v="204" actId="478"/>
          <ac:picMkLst>
            <pc:docMk/>
            <pc:sldMk cId="3508542865" sldId="885"/>
            <ac:picMk id="12" creationId="{98BAA2F7-2AE7-4C96-94D8-34E8BA1339E6}"/>
          </ac:picMkLst>
        </pc:picChg>
      </pc:sldChg>
      <pc:sldChg chg="addSp delSp modSp mod">
        <pc:chgData name="Andi Agus" userId="e4c0090d4ae228b2" providerId="LiveId" clId="{7EDB670C-F6BB-4229-B2BF-1BF89EAEBAFD}" dt="2024-03-13T16:37:32.497" v="209"/>
        <pc:sldMkLst>
          <pc:docMk/>
          <pc:sldMk cId="2551805254" sldId="888"/>
        </pc:sldMkLst>
        <pc:picChg chg="add mod">
          <ac:chgData name="Andi Agus" userId="e4c0090d4ae228b2" providerId="LiveId" clId="{7EDB670C-F6BB-4229-B2BF-1BF89EAEBAFD}" dt="2024-03-13T16:37:32.497" v="209"/>
          <ac:picMkLst>
            <pc:docMk/>
            <pc:sldMk cId="2551805254" sldId="888"/>
            <ac:picMk id="2" creationId="{E28A79F6-325E-E299-F6C8-867814B8CD76}"/>
          </ac:picMkLst>
        </pc:picChg>
        <pc:picChg chg="add mod">
          <ac:chgData name="Andi Agus" userId="e4c0090d4ae228b2" providerId="LiveId" clId="{7EDB670C-F6BB-4229-B2BF-1BF89EAEBAFD}" dt="2024-03-13T16:37:32.497" v="209"/>
          <ac:picMkLst>
            <pc:docMk/>
            <pc:sldMk cId="2551805254" sldId="888"/>
            <ac:picMk id="3" creationId="{C5DB2EBC-02F3-3F8C-DEBB-184360720E72}"/>
          </ac:picMkLst>
        </pc:picChg>
        <pc:picChg chg="del">
          <ac:chgData name="Andi Agus" userId="e4c0090d4ae228b2" providerId="LiveId" clId="{7EDB670C-F6BB-4229-B2BF-1BF89EAEBAFD}" dt="2024-03-13T16:37:31.233" v="208" actId="478"/>
          <ac:picMkLst>
            <pc:docMk/>
            <pc:sldMk cId="2551805254" sldId="888"/>
            <ac:picMk id="19" creationId="{332DC79E-B353-464A-8F57-69DC9E38A243}"/>
          </ac:picMkLst>
        </pc:picChg>
        <pc:picChg chg="del">
          <ac:chgData name="Andi Agus" userId="e4c0090d4ae228b2" providerId="LiveId" clId="{7EDB670C-F6BB-4229-B2BF-1BF89EAEBAFD}" dt="2024-03-13T16:37:30.589" v="207" actId="478"/>
          <ac:picMkLst>
            <pc:docMk/>
            <pc:sldMk cId="2551805254" sldId="888"/>
            <ac:picMk id="21" creationId="{E2D94E5F-B240-48B9-8D39-2D2624A947EA}"/>
          </ac:picMkLst>
        </pc:picChg>
      </pc:sldChg>
      <pc:sldChg chg="modSp mod">
        <pc:chgData name="Andi Agus" userId="e4c0090d4ae228b2" providerId="LiveId" clId="{7EDB670C-F6BB-4229-B2BF-1BF89EAEBAFD}" dt="2024-03-20T14:57:45.052" v="332" actId="404"/>
        <pc:sldMkLst>
          <pc:docMk/>
          <pc:sldMk cId="2822319460" sldId="951"/>
        </pc:sldMkLst>
        <pc:spChg chg="mod">
          <ac:chgData name="Andi Agus" userId="e4c0090d4ae228b2" providerId="LiveId" clId="{7EDB670C-F6BB-4229-B2BF-1BF89EAEBAFD}" dt="2024-03-20T14:57:45.052" v="332" actId="404"/>
          <ac:spMkLst>
            <pc:docMk/>
            <pc:sldMk cId="2822319460" sldId="951"/>
            <ac:spMk id="4" creationId="{00000000-0000-0000-0000-000000000000}"/>
          </ac:spMkLst>
        </pc:spChg>
      </pc:sldChg>
      <pc:sldChg chg="addSp delSp modSp mod">
        <pc:chgData name="Andi Agus" userId="e4c0090d4ae228b2" providerId="LiveId" clId="{7EDB670C-F6BB-4229-B2BF-1BF89EAEBAFD}" dt="2024-03-13T16:35:08.531" v="173" actId="1076"/>
        <pc:sldMkLst>
          <pc:docMk/>
          <pc:sldMk cId="448809755" sldId="956"/>
        </pc:sldMkLst>
        <pc:picChg chg="add mod">
          <ac:chgData name="Andi Agus" userId="e4c0090d4ae228b2" providerId="LiveId" clId="{7EDB670C-F6BB-4229-B2BF-1BF89EAEBAFD}" dt="2024-03-13T16:33:03.619" v="136" actId="1076"/>
          <ac:picMkLst>
            <pc:docMk/>
            <pc:sldMk cId="448809755" sldId="956"/>
            <ac:picMk id="2" creationId="{FC8C4A28-3C35-A0CB-8E85-2880B13856FE}"/>
          </ac:picMkLst>
        </pc:picChg>
        <pc:picChg chg="add mod">
          <ac:chgData name="Andi Agus" userId="e4c0090d4ae228b2" providerId="LiveId" clId="{7EDB670C-F6BB-4229-B2BF-1BF89EAEBAFD}" dt="2024-03-13T16:35:08.531" v="173" actId="1076"/>
          <ac:picMkLst>
            <pc:docMk/>
            <pc:sldMk cId="448809755" sldId="956"/>
            <ac:picMk id="3" creationId="{178D1BD2-BA8D-F839-DC34-30C74B490472}"/>
          </ac:picMkLst>
        </pc:picChg>
        <pc:picChg chg="del">
          <ac:chgData name="Andi Agus" userId="e4c0090d4ae228b2" providerId="LiveId" clId="{7EDB670C-F6BB-4229-B2BF-1BF89EAEBAFD}" dt="2024-03-13T16:32:56.419" v="133" actId="478"/>
          <ac:picMkLst>
            <pc:docMk/>
            <pc:sldMk cId="448809755" sldId="956"/>
            <ac:picMk id="13" creationId="{CF244A0A-5B8A-574F-827B-E4B6C4476DD6}"/>
          </ac:picMkLst>
        </pc:picChg>
      </pc:sldChg>
      <pc:sldChg chg="addSp delSp modSp mod">
        <pc:chgData name="Andi Agus" userId="e4c0090d4ae228b2" providerId="LiveId" clId="{7EDB670C-F6BB-4229-B2BF-1BF89EAEBAFD}" dt="2024-03-13T16:35:21.744" v="177" actId="1076"/>
        <pc:sldMkLst>
          <pc:docMk/>
          <pc:sldMk cId="2870713915" sldId="957"/>
        </pc:sldMkLst>
        <pc:picChg chg="add mod">
          <ac:chgData name="Andi Agus" userId="e4c0090d4ae228b2" providerId="LiveId" clId="{7EDB670C-F6BB-4229-B2BF-1BF89EAEBAFD}" dt="2024-03-13T16:33:20.060" v="141" actId="1076"/>
          <ac:picMkLst>
            <pc:docMk/>
            <pc:sldMk cId="2870713915" sldId="957"/>
            <ac:picMk id="3" creationId="{C454CA74-0391-220A-79F7-D58F6ADDCE1C}"/>
          </ac:picMkLst>
        </pc:picChg>
        <pc:picChg chg="add mod">
          <ac:chgData name="Andi Agus" userId="e4c0090d4ae228b2" providerId="LiveId" clId="{7EDB670C-F6BB-4229-B2BF-1BF89EAEBAFD}" dt="2024-03-13T16:35:21.744" v="177" actId="1076"/>
          <ac:picMkLst>
            <pc:docMk/>
            <pc:sldMk cId="2870713915" sldId="957"/>
            <ac:picMk id="4" creationId="{1C1858DC-A9CF-4857-88E0-A2996F45B49A}"/>
          </ac:picMkLst>
        </pc:picChg>
        <pc:picChg chg="mod">
          <ac:chgData name="Andi Agus" userId="e4c0090d4ae228b2" providerId="LiveId" clId="{7EDB670C-F6BB-4229-B2BF-1BF89EAEBAFD}" dt="2024-03-13T16:33:16.670" v="139" actId="1076"/>
          <ac:picMkLst>
            <pc:docMk/>
            <pc:sldMk cId="2870713915" sldId="957"/>
            <ac:picMk id="10" creationId="{60FE1F2E-4288-F042-8A57-083EC6551249}"/>
          </ac:picMkLst>
        </pc:picChg>
        <pc:picChg chg="del">
          <ac:chgData name="Andi Agus" userId="e4c0090d4ae228b2" providerId="LiveId" clId="{7EDB670C-F6BB-4229-B2BF-1BF89EAEBAFD}" dt="2024-03-13T16:33:09.002" v="137" actId="478"/>
          <ac:picMkLst>
            <pc:docMk/>
            <pc:sldMk cId="2870713915" sldId="957"/>
            <ac:picMk id="11" creationId="{0ACDC45F-F1AD-4F5A-B576-644DFF108813}"/>
          </ac:picMkLst>
        </pc:picChg>
        <pc:picChg chg="del">
          <ac:chgData name="Andi Agus" userId="e4c0090d4ae228b2" providerId="LiveId" clId="{7EDB670C-F6BB-4229-B2BF-1BF89EAEBAFD}" dt="2024-03-13T16:33:13.827" v="138" actId="478"/>
          <ac:picMkLst>
            <pc:docMk/>
            <pc:sldMk cId="2870713915" sldId="957"/>
            <ac:picMk id="13" creationId="{B4108E02-C87D-3747-93A5-4AC24BD4081E}"/>
          </ac:picMkLst>
        </pc:picChg>
      </pc:sldChg>
      <pc:sldChg chg="addSp delSp modSp mod">
        <pc:chgData name="Andi Agus" userId="e4c0090d4ae228b2" providerId="LiveId" clId="{7EDB670C-F6BB-4229-B2BF-1BF89EAEBAFD}" dt="2024-03-13T16:35:42.530" v="183" actId="1076"/>
        <pc:sldMkLst>
          <pc:docMk/>
          <pc:sldMk cId="2895093037" sldId="958"/>
        </pc:sldMkLst>
        <pc:picChg chg="add mod">
          <ac:chgData name="Andi Agus" userId="e4c0090d4ae228b2" providerId="LiveId" clId="{7EDB670C-F6BB-4229-B2BF-1BF89EAEBAFD}" dt="2024-03-13T16:33:46.011" v="149" actId="1076"/>
          <ac:picMkLst>
            <pc:docMk/>
            <pc:sldMk cId="2895093037" sldId="958"/>
            <ac:picMk id="3" creationId="{14F78B9C-0E69-2F43-7A0A-EDBD673E774B}"/>
          </ac:picMkLst>
        </pc:picChg>
        <pc:picChg chg="add mod">
          <ac:chgData name="Andi Agus" userId="e4c0090d4ae228b2" providerId="LiveId" clId="{7EDB670C-F6BB-4229-B2BF-1BF89EAEBAFD}" dt="2024-03-13T16:35:42.530" v="183" actId="1076"/>
          <ac:picMkLst>
            <pc:docMk/>
            <pc:sldMk cId="2895093037" sldId="958"/>
            <ac:picMk id="5" creationId="{11A5BE91-CE17-1A8F-83C1-C8EA17CB9CAF}"/>
          </ac:picMkLst>
        </pc:picChg>
        <pc:picChg chg="del">
          <ac:chgData name="Andi Agus" userId="e4c0090d4ae228b2" providerId="LiveId" clId="{7EDB670C-F6BB-4229-B2BF-1BF89EAEBAFD}" dt="2024-03-13T16:33:42.183" v="147" actId="478"/>
          <ac:picMkLst>
            <pc:docMk/>
            <pc:sldMk cId="2895093037" sldId="958"/>
            <ac:picMk id="12" creationId="{CCCB8284-D083-5E44-93D6-9E9B21FBAFAA}"/>
          </ac:picMkLst>
        </pc:picChg>
        <pc:picChg chg="del">
          <ac:chgData name="Andi Agus" userId="e4c0090d4ae228b2" providerId="LiveId" clId="{7EDB670C-F6BB-4229-B2BF-1BF89EAEBAFD}" dt="2024-03-13T16:33:41.237" v="146" actId="478"/>
          <ac:picMkLst>
            <pc:docMk/>
            <pc:sldMk cId="2895093037" sldId="958"/>
            <ac:picMk id="14" creationId="{508F010A-4F4A-4A10-9929-8A45B1B610FF}"/>
          </ac:picMkLst>
        </pc:picChg>
      </pc:sldChg>
      <pc:sldChg chg="addSp delSp modSp mod">
        <pc:chgData name="Andi Agus" userId="e4c0090d4ae228b2" providerId="LiveId" clId="{7EDB670C-F6BB-4229-B2BF-1BF89EAEBAFD}" dt="2024-03-13T16:36:02.795" v="186"/>
        <pc:sldMkLst>
          <pc:docMk/>
          <pc:sldMk cId="3248227198" sldId="959"/>
        </pc:sldMkLst>
        <pc:picChg chg="add mod">
          <ac:chgData name="Andi Agus" userId="e4c0090d4ae228b2" providerId="LiveId" clId="{7EDB670C-F6BB-4229-B2BF-1BF89EAEBAFD}" dt="2024-03-13T16:36:02.795" v="186"/>
          <ac:picMkLst>
            <pc:docMk/>
            <pc:sldMk cId="3248227198" sldId="959"/>
            <ac:picMk id="4" creationId="{42689F97-9BE2-FD3C-CAA7-16701A340834}"/>
          </ac:picMkLst>
        </pc:picChg>
        <pc:picChg chg="add mod">
          <ac:chgData name="Andi Agus" userId="e4c0090d4ae228b2" providerId="LiveId" clId="{7EDB670C-F6BB-4229-B2BF-1BF89EAEBAFD}" dt="2024-03-13T16:36:02.795" v="186"/>
          <ac:picMkLst>
            <pc:docMk/>
            <pc:sldMk cId="3248227198" sldId="959"/>
            <ac:picMk id="5" creationId="{A1D95CF1-9DC5-CAF3-B5AD-C340C34CC888}"/>
          </ac:picMkLst>
        </pc:picChg>
        <pc:picChg chg="del">
          <ac:chgData name="Andi Agus" userId="e4c0090d4ae228b2" providerId="LiveId" clId="{7EDB670C-F6BB-4229-B2BF-1BF89EAEBAFD}" dt="2024-03-13T16:36:00.168" v="185" actId="478"/>
          <ac:picMkLst>
            <pc:docMk/>
            <pc:sldMk cId="3248227198" sldId="959"/>
            <ac:picMk id="11" creationId="{EBD2E6A3-AAB3-3A47-8554-8BC7E3521D96}"/>
          </ac:picMkLst>
        </pc:picChg>
        <pc:picChg chg="del">
          <ac:chgData name="Andi Agus" userId="e4c0090d4ae228b2" providerId="LiveId" clId="{7EDB670C-F6BB-4229-B2BF-1BF89EAEBAFD}" dt="2024-03-13T16:35:59.314" v="184" actId="478"/>
          <ac:picMkLst>
            <pc:docMk/>
            <pc:sldMk cId="3248227198" sldId="959"/>
            <ac:picMk id="12" creationId="{43115BA2-70D5-4733-BD57-208AA3AF333B}"/>
          </ac:picMkLst>
        </pc:picChg>
      </pc:sldChg>
      <pc:sldChg chg="addSp delSp modSp mod">
        <pc:chgData name="Andi Agus" userId="e4c0090d4ae228b2" providerId="LiveId" clId="{7EDB670C-F6BB-4229-B2BF-1BF89EAEBAFD}" dt="2024-03-13T16:34:53.823" v="171" actId="1076"/>
        <pc:sldMkLst>
          <pc:docMk/>
          <pc:sldMk cId="4184884169" sldId="960"/>
        </pc:sldMkLst>
        <pc:picChg chg="add mod">
          <ac:chgData name="Andi Agus" userId="e4c0090d4ae228b2" providerId="LiveId" clId="{7EDB670C-F6BB-4229-B2BF-1BF89EAEBAFD}" dt="2024-03-13T16:34:53.823" v="171" actId="1076"/>
          <ac:picMkLst>
            <pc:docMk/>
            <pc:sldMk cId="4184884169" sldId="960"/>
            <ac:picMk id="2" creationId="{3198054D-2E95-EF4B-6AC5-A5042E32ABC2}"/>
          </ac:picMkLst>
        </pc:picChg>
        <pc:picChg chg="add mod">
          <ac:chgData name="Andi Agus" userId="e4c0090d4ae228b2" providerId="LiveId" clId="{7EDB670C-F6BB-4229-B2BF-1BF89EAEBAFD}" dt="2024-03-13T16:34:52.498" v="170" actId="1076"/>
          <ac:picMkLst>
            <pc:docMk/>
            <pc:sldMk cId="4184884169" sldId="960"/>
            <ac:picMk id="3" creationId="{A5870AA6-6D5F-C348-8077-FD2BCCE13A4B}"/>
          </ac:picMkLst>
        </pc:picChg>
        <pc:picChg chg="del">
          <ac:chgData name="Andi Agus" userId="e4c0090d4ae228b2" providerId="LiveId" clId="{7EDB670C-F6BB-4229-B2BF-1BF89EAEBAFD}" dt="2024-03-13T16:32:38.281" v="127" actId="478"/>
          <ac:picMkLst>
            <pc:docMk/>
            <pc:sldMk cId="4184884169" sldId="960"/>
            <ac:picMk id="10" creationId="{232971E8-9425-F34B-AB10-CF23D02D5254}"/>
          </ac:picMkLst>
        </pc:picChg>
      </pc:sldChg>
      <pc:sldChg chg="addSp delSp modSp mod">
        <pc:chgData name="Andi Agus" userId="e4c0090d4ae228b2" providerId="LiveId" clId="{7EDB670C-F6BB-4229-B2BF-1BF89EAEBAFD}" dt="2024-03-13T16:35:32.734" v="180" actId="1076"/>
        <pc:sldMkLst>
          <pc:docMk/>
          <pc:sldMk cId="120814957" sldId="961"/>
        </pc:sldMkLst>
        <pc:picChg chg="add mod">
          <ac:chgData name="Andi Agus" userId="e4c0090d4ae228b2" providerId="LiveId" clId="{7EDB670C-F6BB-4229-B2BF-1BF89EAEBAFD}" dt="2024-03-13T16:33:36.419" v="145" actId="1076"/>
          <ac:picMkLst>
            <pc:docMk/>
            <pc:sldMk cId="120814957" sldId="961"/>
            <ac:picMk id="3" creationId="{8B38F289-685D-EC00-572F-E2C116404485}"/>
          </ac:picMkLst>
        </pc:picChg>
        <pc:picChg chg="add mod">
          <ac:chgData name="Andi Agus" userId="e4c0090d4ae228b2" providerId="LiveId" clId="{7EDB670C-F6BB-4229-B2BF-1BF89EAEBAFD}" dt="2024-03-13T16:35:32.734" v="180" actId="1076"/>
          <ac:picMkLst>
            <pc:docMk/>
            <pc:sldMk cId="120814957" sldId="961"/>
            <ac:picMk id="5" creationId="{A41E722C-EB5F-9FDC-F968-0CEA5F285BB0}"/>
          </ac:picMkLst>
        </pc:picChg>
        <pc:picChg chg="del">
          <ac:chgData name="Andi Agus" userId="e4c0090d4ae228b2" providerId="LiveId" clId="{7EDB670C-F6BB-4229-B2BF-1BF89EAEBAFD}" dt="2024-03-13T16:33:31.130" v="143" actId="478"/>
          <ac:picMkLst>
            <pc:docMk/>
            <pc:sldMk cId="120814957" sldId="961"/>
            <ac:picMk id="18" creationId="{BEF17588-9B11-2149-A167-BDB5F208640E}"/>
          </ac:picMkLst>
        </pc:picChg>
        <pc:picChg chg="del">
          <ac:chgData name="Andi Agus" userId="e4c0090d4ae228b2" providerId="LiveId" clId="{7EDB670C-F6BB-4229-B2BF-1BF89EAEBAFD}" dt="2024-03-13T16:33:30.201" v="142" actId="478"/>
          <ac:picMkLst>
            <pc:docMk/>
            <pc:sldMk cId="120814957" sldId="961"/>
            <ac:picMk id="20" creationId="{721F7FA7-AB7B-44EB-8E98-128B37829BE5}"/>
          </ac:picMkLst>
        </pc:picChg>
      </pc:sldChg>
      <pc:sldChg chg="modSp mod">
        <pc:chgData name="Andi Agus" userId="e4c0090d4ae228b2" providerId="LiveId" clId="{7EDB670C-F6BB-4229-B2BF-1BF89EAEBAFD}" dt="2024-03-13T16:44:17.698" v="286" actId="403"/>
        <pc:sldMkLst>
          <pc:docMk/>
          <pc:sldMk cId="2292489845" sldId="962"/>
        </pc:sldMkLst>
        <pc:spChg chg="mod">
          <ac:chgData name="Andi Agus" userId="e4c0090d4ae228b2" providerId="LiveId" clId="{7EDB670C-F6BB-4229-B2BF-1BF89EAEBAFD}" dt="2024-03-13T16:26:52.665" v="81" actId="20577"/>
          <ac:spMkLst>
            <pc:docMk/>
            <pc:sldMk cId="2292489845" sldId="962"/>
            <ac:spMk id="6" creationId="{1CB14154-BBE0-9D47-AD7B-5CFB5A6CA3C1}"/>
          </ac:spMkLst>
        </pc:spChg>
        <pc:spChg chg="mod">
          <ac:chgData name="Andi Agus" userId="e4c0090d4ae228b2" providerId="LiveId" clId="{7EDB670C-F6BB-4229-B2BF-1BF89EAEBAFD}" dt="2024-03-13T16:44:17.698" v="286" actId="403"/>
          <ac:spMkLst>
            <pc:docMk/>
            <pc:sldMk cId="2292489845" sldId="962"/>
            <ac:spMk id="7" creationId="{8D68E9E0-A783-493C-8725-3E0F0683905D}"/>
          </ac:spMkLst>
        </pc:spChg>
        <pc:spChg chg="mod">
          <ac:chgData name="Andi Agus" userId="e4c0090d4ae228b2" providerId="LiveId" clId="{7EDB670C-F6BB-4229-B2BF-1BF89EAEBAFD}" dt="2024-03-13T16:26:11.385" v="55" actId="20577"/>
          <ac:spMkLst>
            <pc:docMk/>
            <pc:sldMk cId="2292489845" sldId="962"/>
            <ac:spMk id="11" creationId="{8227B308-0A98-E24F-AD5A-8C6B65DDD61F}"/>
          </ac:spMkLst>
        </pc:spChg>
        <pc:picChg chg="mod">
          <ac:chgData name="Andi Agus" userId="e4c0090d4ae228b2" providerId="LiveId" clId="{7EDB670C-F6BB-4229-B2BF-1BF89EAEBAFD}" dt="2024-03-13T16:25:33.030" v="9" actId="1076"/>
          <ac:picMkLst>
            <pc:docMk/>
            <pc:sldMk cId="2292489845" sldId="962"/>
            <ac:picMk id="8" creationId="{683B7182-D95A-1940-8E03-1F07CE49E626}"/>
          </ac:picMkLst>
        </pc:picChg>
        <pc:picChg chg="mod">
          <ac:chgData name="Andi Agus" userId="e4c0090d4ae228b2" providerId="LiveId" clId="{7EDB670C-F6BB-4229-B2BF-1BF89EAEBAFD}" dt="2024-03-13T16:26:23.182" v="56"/>
          <ac:picMkLst>
            <pc:docMk/>
            <pc:sldMk cId="2292489845" sldId="962"/>
            <ac:picMk id="9" creationId="{AFC9825D-5082-004C-AE53-F50FF4AFD0B7}"/>
          </ac:picMkLst>
        </pc:picChg>
        <pc:picChg chg="mod">
          <ac:chgData name="Andi Agus" userId="e4c0090d4ae228b2" providerId="LiveId" clId="{7EDB670C-F6BB-4229-B2BF-1BF89EAEBAFD}" dt="2024-03-13T16:34:02.600" v="154" actId="1076"/>
          <ac:picMkLst>
            <pc:docMk/>
            <pc:sldMk cId="2292489845" sldId="962"/>
            <ac:picMk id="1026" creationId="{2C0080A6-A8A4-4497-8B04-072BC60DBF39}"/>
          </ac:picMkLst>
        </pc:picChg>
      </pc:sldChg>
      <pc:sldChg chg="addSp delSp modSp mod">
        <pc:chgData name="Andi Agus" userId="e4c0090d4ae228b2" providerId="LiveId" clId="{7EDB670C-F6BB-4229-B2BF-1BF89EAEBAFD}" dt="2024-03-20T14:59:10.460" v="336" actId="1076"/>
        <pc:sldMkLst>
          <pc:docMk/>
          <pc:sldMk cId="641953283" sldId="963"/>
        </pc:sldMkLst>
        <pc:picChg chg="add mod">
          <ac:chgData name="Andi Agus" userId="e4c0090d4ae228b2" providerId="LiveId" clId="{7EDB670C-F6BB-4229-B2BF-1BF89EAEBAFD}" dt="2024-03-20T14:59:10.460" v="336" actId="1076"/>
          <ac:picMkLst>
            <pc:docMk/>
            <pc:sldMk cId="641953283" sldId="963"/>
            <ac:picMk id="3" creationId="{9DACC276-52EA-8E25-4AD3-6E47AB3B71C9}"/>
          </ac:picMkLst>
        </pc:picChg>
        <pc:picChg chg="add mod">
          <ac:chgData name="Andi Agus" userId="e4c0090d4ae228b2" providerId="LiveId" clId="{7EDB670C-F6BB-4229-B2BF-1BF89EAEBAFD}" dt="2024-03-20T14:59:10.460" v="336" actId="1076"/>
          <ac:picMkLst>
            <pc:docMk/>
            <pc:sldMk cId="641953283" sldId="963"/>
            <ac:picMk id="4" creationId="{28DA906A-DFC4-5993-42EF-D2B48E9124FA}"/>
          </ac:picMkLst>
        </pc:picChg>
        <pc:picChg chg="del">
          <ac:chgData name="Andi Agus" userId="e4c0090d4ae228b2" providerId="LiveId" clId="{7EDB670C-F6BB-4229-B2BF-1BF89EAEBAFD}" dt="2024-03-20T14:58:57.481" v="333" actId="478"/>
          <ac:picMkLst>
            <pc:docMk/>
            <pc:sldMk cId="641953283" sldId="963"/>
            <ac:picMk id="11" creationId="{BA335BFB-657C-4208-B077-4C31D7594077}"/>
          </ac:picMkLst>
        </pc:picChg>
        <pc:picChg chg="del">
          <ac:chgData name="Andi Agus" userId="e4c0090d4ae228b2" providerId="LiveId" clId="{7EDB670C-F6BB-4229-B2BF-1BF89EAEBAFD}" dt="2024-03-20T14:58:58.502" v="334" actId="478"/>
          <ac:picMkLst>
            <pc:docMk/>
            <pc:sldMk cId="641953283" sldId="963"/>
            <ac:picMk id="14" creationId="{B932A8A2-C58C-8745-BE83-F73C0EC1CB4C}"/>
          </ac:picMkLst>
        </pc:picChg>
      </pc:sldChg>
      <pc:sldChg chg="addSp delSp modSp mod">
        <pc:chgData name="Andi Agus" userId="e4c0090d4ae228b2" providerId="LiveId" clId="{7EDB670C-F6BB-4229-B2BF-1BF89EAEBAFD}" dt="2024-03-13T16:36:43.002" v="194"/>
        <pc:sldMkLst>
          <pc:docMk/>
          <pc:sldMk cId="847937880" sldId="964"/>
        </pc:sldMkLst>
        <pc:picChg chg="add mod">
          <ac:chgData name="Andi Agus" userId="e4c0090d4ae228b2" providerId="LiveId" clId="{7EDB670C-F6BB-4229-B2BF-1BF89EAEBAFD}" dt="2024-03-13T16:36:43.002" v="194"/>
          <ac:picMkLst>
            <pc:docMk/>
            <pc:sldMk cId="847937880" sldId="964"/>
            <ac:picMk id="3" creationId="{8CA1835E-93BA-8A14-A29B-6F6CC1777940}"/>
          </ac:picMkLst>
        </pc:picChg>
        <pc:picChg chg="add mod">
          <ac:chgData name="Andi Agus" userId="e4c0090d4ae228b2" providerId="LiveId" clId="{7EDB670C-F6BB-4229-B2BF-1BF89EAEBAFD}" dt="2024-03-13T16:36:43.002" v="194"/>
          <ac:picMkLst>
            <pc:docMk/>
            <pc:sldMk cId="847937880" sldId="964"/>
            <ac:picMk id="5" creationId="{9FC8EA5D-77F5-C157-AFD4-6C21BE23AF15}"/>
          </ac:picMkLst>
        </pc:picChg>
        <pc:picChg chg="del">
          <ac:chgData name="Andi Agus" userId="e4c0090d4ae228b2" providerId="LiveId" clId="{7EDB670C-F6BB-4229-B2BF-1BF89EAEBAFD}" dt="2024-03-13T16:36:40.766" v="192" actId="478"/>
          <ac:picMkLst>
            <pc:docMk/>
            <pc:sldMk cId="847937880" sldId="964"/>
            <ac:picMk id="11" creationId="{0EF7C193-EE28-447D-9FAD-180F1FB7C3AB}"/>
          </ac:picMkLst>
        </pc:picChg>
        <pc:picChg chg="del">
          <ac:chgData name="Andi Agus" userId="e4c0090d4ae228b2" providerId="LiveId" clId="{7EDB670C-F6BB-4229-B2BF-1BF89EAEBAFD}" dt="2024-03-13T16:36:41.757" v="193" actId="478"/>
          <ac:picMkLst>
            <pc:docMk/>
            <pc:sldMk cId="847937880" sldId="964"/>
            <ac:picMk id="13" creationId="{2214CEF1-19A9-D64E-B397-0EB7B6F78580}"/>
          </ac:picMkLst>
        </pc:picChg>
      </pc:sldChg>
      <pc:sldChg chg="addSp delSp modSp mod">
        <pc:chgData name="Andi Agus" userId="e4c0090d4ae228b2" providerId="LiveId" clId="{7EDB670C-F6BB-4229-B2BF-1BF89EAEBAFD}" dt="2024-03-13T16:36:49.396" v="197"/>
        <pc:sldMkLst>
          <pc:docMk/>
          <pc:sldMk cId="3572444592" sldId="965"/>
        </pc:sldMkLst>
        <pc:picChg chg="add mod">
          <ac:chgData name="Andi Agus" userId="e4c0090d4ae228b2" providerId="LiveId" clId="{7EDB670C-F6BB-4229-B2BF-1BF89EAEBAFD}" dt="2024-03-13T16:36:49.396" v="197"/>
          <ac:picMkLst>
            <pc:docMk/>
            <pc:sldMk cId="3572444592" sldId="965"/>
            <ac:picMk id="3" creationId="{6F468C40-48DF-F4F5-6BC1-1109C37C55F2}"/>
          </ac:picMkLst>
        </pc:picChg>
        <pc:picChg chg="add mod">
          <ac:chgData name="Andi Agus" userId="e4c0090d4ae228b2" providerId="LiveId" clId="{7EDB670C-F6BB-4229-B2BF-1BF89EAEBAFD}" dt="2024-03-13T16:36:49.396" v="197"/>
          <ac:picMkLst>
            <pc:docMk/>
            <pc:sldMk cId="3572444592" sldId="965"/>
            <ac:picMk id="5" creationId="{5C10390C-5D41-C5F1-7151-517F2BB2B409}"/>
          </ac:picMkLst>
        </pc:picChg>
        <pc:picChg chg="del">
          <ac:chgData name="Andi Agus" userId="e4c0090d4ae228b2" providerId="LiveId" clId="{7EDB670C-F6BB-4229-B2BF-1BF89EAEBAFD}" dt="2024-03-13T16:36:47.586" v="195" actId="478"/>
          <ac:picMkLst>
            <pc:docMk/>
            <pc:sldMk cId="3572444592" sldId="965"/>
            <ac:picMk id="11" creationId="{B99A4D78-164D-4C3C-8C2B-CCB3BD93A169}"/>
          </ac:picMkLst>
        </pc:picChg>
        <pc:picChg chg="del">
          <ac:chgData name="Andi Agus" userId="e4c0090d4ae228b2" providerId="LiveId" clId="{7EDB670C-F6BB-4229-B2BF-1BF89EAEBAFD}" dt="2024-03-13T16:36:48.321" v="196" actId="478"/>
          <ac:picMkLst>
            <pc:docMk/>
            <pc:sldMk cId="3572444592" sldId="965"/>
            <ac:picMk id="13" creationId="{E479BEE0-0FB9-E14B-8021-A8CD51296894}"/>
          </ac:picMkLst>
        </pc:picChg>
      </pc:sldChg>
      <pc:sldChg chg="addSp delSp modSp mod">
        <pc:chgData name="Andi Agus" userId="e4c0090d4ae228b2" providerId="LiveId" clId="{7EDB670C-F6BB-4229-B2BF-1BF89EAEBAFD}" dt="2024-03-13T16:34:43.791" v="168" actId="1076"/>
        <pc:sldMkLst>
          <pc:docMk/>
          <pc:sldMk cId="4168359722" sldId="966"/>
        </pc:sldMkLst>
        <pc:picChg chg="add mod">
          <ac:chgData name="Andi Agus" userId="e4c0090d4ae228b2" providerId="LiveId" clId="{7EDB670C-F6BB-4229-B2BF-1BF89EAEBAFD}" dt="2024-03-13T16:32:27.605" v="126" actId="1076"/>
          <ac:picMkLst>
            <pc:docMk/>
            <pc:sldMk cId="4168359722" sldId="966"/>
            <ac:picMk id="6" creationId="{BA2C0182-A164-4DC1-CDEB-8EC3CB6E3BC2}"/>
          </ac:picMkLst>
        </pc:picChg>
        <pc:picChg chg="add mod">
          <ac:chgData name="Andi Agus" userId="e4c0090d4ae228b2" providerId="LiveId" clId="{7EDB670C-F6BB-4229-B2BF-1BF89EAEBAFD}" dt="2024-03-13T16:34:43.791" v="168" actId="1076"/>
          <ac:picMkLst>
            <pc:docMk/>
            <pc:sldMk cId="4168359722" sldId="966"/>
            <ac:picMk id="8" creationId="{759988F6-6EB7-3D13-BC73-C9669F98C48E}"/>
          </ac:picMkLst>
        </pc:picChg>
        <pc:picChg chg="del">
          <ac:chgData name="Andi Agus" userId="e4c0090d4ae228b2" providerId="LiveId" clId="{7EDB670C-F6BB-4229-B2BF-1BF89EAEBAFD}" dt="2024-03-13T16:32:18.765" v="122" actId="478"/>
          <ac:picMkLst>
            <pc:docMk/>
            <pc:sldMk cId="4168359722" sldId="966"/>
            <ac:picMk id="10" creationId="{232971E8-9425-F34B-AB10-CF23D02D5254}"/>
          </ac:picMkLst>
        </pc:picChg>
      </pc:sldChg>
      <pc:sldChg chg="addSp delSp modSp mod">
        <pc:chgData name="Andi Agus" userId="e4c0090d4ae228b2" providerId="LiveId" clId="{7EDB670C-F6BB-4229-B2BF-1BF89EAEBAFD}" dt="2024-03-13T16:36:37.205" v="191" actId="1076"/>
        <pc:sldMkLst>
          <pc:docMk/>
          <pc:sldMk cId="4161764545" sldId="967"/>
        </pc:sldMkLst>
        <pc:picChg chg="add mod">
          <ac:chgData name="Andi Agus" userId="e4c0090d4ae228b2" providerId="LiveId" clId="{7EDB670C-F6BB-4229-B2BF-1BF89EAEBAFD}" dt="2024-03-13T16:36:34.983" v="190" actId="1076"/>
          <ac:picMkLst>
            <pc:docMk/>
            <pc:sldMk cId="4161764545" sldId="967"/>
            <ac:picMk id="2" creationId="{02C5D776-D790-7BEE-C508-37BC1A2ECAC0}"/>
          </ac:picMkLst>
        </pc:picChg>
        <pc:picChg chg="add mod">
          <ac:chgData name="Andi Agus" userId="e4c0090d4ae228b2" providerId="LiveId" clId="{7EDB670C-F6BB-4229-B2BF-1BF89EAEBAFD}" dt="2024-03-13T16:36:37.205" v="191" actId="1076"/>
          <ac:picMkLst>
            <pc:docMk/>
            <pc:sldMk cId="4161764545" sldId="967"/>
            <ac:picMk id="3" creationId="{0F1248BD-2415-E613-BF3B-15DBF5A51346}"/>
          </ac:picMkLst>
        </pc:picChg>
        <pc:picChg chg="del">
          <ac:chgData name="Andi Agus" userId="e4c0090d4ae228b2" providerId="LiveId" clId="{7EDB670C-F6BB-4229-B2BF-1BF89EAEBAFD}" dt="2024-03-13T16:36:27.441" v="187" actId="478"/>
          <ac:picMkLst>
            <pc:docMk/>
            <pc:sldMk cId="4161764545" sldId="967"/>
            <ac:picMk id="11" creationId="{F271FDFE-E926-F14C-A371-410F66019B69}"/>
          </ac:picMkLst>
        </pc:picChg>
      </pc:sldChg>
      <pc:sldChg chg="addSp delSp modSp mod">
        <pc:chgData name="Andi Agus" userId="e4c0090d4ae228b2" providerId="LiveId" clId="{7EDB670C-F6BB-4229-B2BF-1BF89EAEBAFD}" dt="2024-03-13T16:42:52.434" v="279" actId="207"/>
        <pc:sldMkLst>
          <pc:docMk/>
          <pc:sldMk cId="3650731463" sldId="968"/>
        </pc:sldMkLst>
        <pc:spChg chg="mod">
          <ac:chgData name="Andi Agus" userId="e4c0090d4ae228b2" providerId="LiveId" clId="{7EDB670C-F6BB-4229-B2BF-1BF89EAEBAFD}" dt="2024-03-13T16:42:52.434" v="279" actId="207"/>
          <ac:spMkLst>
            <pc:docMk/>
            <pc:sldMk cId="3650731463" sldId="968"/>
            <ac:spMk id="7" creationId="{8D68E9E0-A783-493C-8725-3E0F0683905D}"/>
          </ac:spMkLst>
        </pc:spChg>
        <pc:picChg chg="add mod">
          <ac:chgData name="Andi Agus" userId="e4c0090d4ae228b2" providerId="LiveId" clId="{7EDB670C-F6BB-4229-B2BF-1BF89EAEBAFD}" dt="2024-03-13T16:41:22.579" v="274" actId="1076"/>
          <ac:picMkLst>
            <pc:docMk/>
            <pc:sldMk cId="3650731463" sldId="968"/>
            <ac:picMk id="2" creationId="{1DC5AA0D-5626-B896-49E8-3AC5291F6E18}"/>
          </ac:picMkLst>
        </pc:picChg>
        <pc:picChg chg="add mod">
          <ac:chgData name="Andi Agus" userId="e4c0090d4ae228b2" providerId="LiveId" clId="{7EDB670C-F6BB-4229-B2BF-1BF89EAEBAFD}" dt="2024-03-13T16:41:22.579" v="274" actId="1076"/>
          <ac:picMkLst>
            <pc:docMk/>
            <pc:sldMk cId="3650731463" sldId="968"/>
            <ac:picMk id="3" creationId="{A0F5F4F7-508D-CDCE-8206-4355FE1ECAA2}"/>
          </ac:picMkLst>
        </pc:picChg>
        <pc:picChg chg="del">
          <ac:chgData name="Andi Agus" userId="e4c0090d4ae228b2" providerId="LiveId" clId="{7EDB670C-F6BB-4229-B2BF-1BF89EAEBAFD}" dt="2024-03-13T16:41:19.495" v="272" actId="478"/>
          <ac:picMkLst>
            <pc:docMk/>
            <pc:sldMk cId="3650731463" sldId="968"/>
            <ac:picMk id="6" creationId="{846E54C5-5748-CD42-83E2-A813342D2F41}"/>
          </ac:picMkLst>
        </pc:picChg>
        <pc:picChg chg="del">
          <ac:chgData name="Andi Agus" userId="e4c0090d4ae228b2" providerId="LiveId" clId="{7EDB670C-F6BB-4229-B2BF-1BF89EAEBAFD}" dt="2024-03-13T16:41:18.927" v="271" actId="478"/>
          <ac:picMkLst>
            <pc:docMk/>
            <pc:sldMk cId="3650731463" sldId="968"/>
            <ac:picMk id="9" creationId="{40DE2751-F68F-463A-ADF4-311EEB719A36}"/>
          </ac:picMkLst>
        </pc:picChg>
      </pc:sldChg>
      <pc:sldChg chg="addSp delSp modSp mod">
        <pc:chgData name="Andi Agus" userId="e4c0090d4ae228b2" providerId="LiveId" clId="{7EDB670C-F6BB-4229-B2BF-1BF89EAEBAFD}" dt="2024-03-13T16:40:02.213" v="253" actId="1076"/>
        <pc:sldMkLst>
          <pc:docMk/>
          <pc:sldMk cId="2736600499" sldId="969"/>
        </pc:sldMkLst>
        <pc:picChg chg="add mod">
          <ac:chgData name="Andi Agus" userId="e4c0090d4ae228b2" providerId="LiveId" clId="{7EDB670C-F6BB-4229-B2BF-1BF89EAEBAFD}" dt="2024-03-13T16:40:02.213" v="253" actId="1076"/>
          <ac:picMkLst>
            <pc:docMk/>
            <pc:sldMk cId="2736600499" sldId="969"/>
            <ac:picMk id="2" creationId="{8DE13DEB-84F4-03BB-7EAE-4B447016CC0A}"/>
          </ac:picMkLst>
        </pc:picChg>
        <pc:picChg chg="add mod">
          <ac:chgData name="Andi Agus" userId="e4c0090d4ae228b2" providerId="LiveId" clId="{7EDB670C-F6BB-4229-B2BF-1BF89EAEBAFD}" dt="2024-03-13T16:40:02.213" v="253" actId="1076"/>
          <ac:picMkLst>
            <pc:docMk/>
            <pc:sldMk cId="2736600499" sldId="969"/>
            <ac:picMk id="4" creationId="{F05B8070-99C5-10A6-CC07-4EB8AA83D021}"/>
          </ac:picMkLst>
        </pc:picChg>
        <pc:picChg chg="del">
          <ac:chgData name="Andi Agus" userId="e4c0090d4ae228b2" providerId="LiveId" clId="{7EDB670C-F6BB-4229-B2BF-1BF89EAEBAFD}" dt="2024-03-13T16:39:55.843" v="250" actId="478"/>
          <ac:picMkLst>
            <pc:docMk/>
            <pc:sldMk cId="2736600499" sldId="969"/>
            <ac:picMk id="11" creationId="{07C1234B-4B2A-4E4A-BD46-440078DC2A1D}"/>
          </ac:picMkLst>
        </pc:picChg>
        <pc:picChg chg="del">
          <ac:chgData name="Andi Agus" userId="e4c0090d4ae228b2" providerId="LiveId" clId="{7EDB670C-F6BB-4229-B2BF-1BF89EAEBAFD}" dt="2024-03-13T16:39:56.858" v="251" actId="478"/>
          <ac:picMkLst>
            <pc:docMk/>
            <pc:sldMk cId="2736600499" sldId="969"/>
            <ac:picMk id="18" creationId="{8905F15D-315E-9943-BF16-52AAB8E5C7F2}"/>
          </ac:picMkLst>
        </pc:picChg>
      </pc:sldChg>
      <pc:sldChg chg="addSp delSp modSp mod">
        <pc:chgData name="Andi Agus" userId="e4c0090d4ae228b2" providerId="LiveId" clId="{7EDB670C-F6BB-4229-B2BF-1BF89EAEBAFD}" dt="2024-03-13T16:39:52.263" v="249" actId="1076"/>
        <pc:sldMkLst>
          <pc:docMk/>
          <pc:sldMk cId="463186498" sldId="1211"/>
        </pc:sldMkLst>
        <pc:picChg chg="add mod">
          <ac:chgData name="Andi Agus" userId="e4c0090d4ae228b2" providerId="LiveId" clId="{7EDB670C-F6BB-4229-B2BF-1BF89EAEBAFD}" dt="2024-03-13T16:39:49.941" v="248" actId="1076"/>
          <ac:picMkLst>
            <pc:docMk/>
            <pc:sldMk cId="463186498" sldId="1211"/>
            <ac:picMk id="3" creationId="{CDAB4CCD-73CB-D994-F8B5-DBB37233A52C}"/>
          </ac:picMkLst>
        </pc:picChg>
        <pc:picChg chg="add mod">
          <ac:chgData name="Andi Agus" userId="e4c0090d4ae228b2" providerId="LiveId" clId="{7EDB670C-F6BB-4229-B2BF-1BF89EAEBAFD}" dt="2024-03-13T16:39:52.263" v="249" actId="1076"/>
          <ac:picMkLst>
            <pc:docMk/>
            <pc:sldMk cId="463186498" sldId="1211"/>
            <ac:picMk id="5" creationId="{5CDD08B4-81E1-5690-71A3-C28FF9356CA3}"/>
          </ac:picMkLst>
        </pc:picChg>
        <pc:picChg chg="mod">
          <ac:chgData name="Andi Agus" userId="e4c0090d4ae228b2" providerId="LiveId" clId="{7EDB670C-F6BB-4229-B2BF-1BF89EAEBAFD}" dt="2024-03-13T16:39:47.506" v="247" actId="1076"/>
          <ac:picMkLst>
            <pc:docMk/>
            <pc:sldMk cId="463186498" sldId="1211"/>
            <ac:picMk id="8" creationId="{06A8D61C-5B8C-A041-8731-ECE6B04E4477}"/>
          </ac:picMkLst>
        </pc:picChg>
        <pc:picChg chg="del">
          <ac:chgData name="Andi Agus" userId="e4c0090d4ae228b2" providerId="LiveId" clId="{7EDB670C-F6BB-4229-B2BF-1BF89EAEBAFD}" dt="2024-03-13T16:39:38.843" v="245" actId="478"/>
          <ac:picMkLst>
            <pc:docMk/>
            <pc:sldMk cId="463186498" sldId="1211"/>
            <ac:picMk id="9" creationId="{7D4F04E8-7773-F643-8EAB-2A548B61A972}"/>
          </ac:picMkLst>
        </pc:picChg>
        <pc:picChg chg="del">
          <ac:chgData name="Andi Agus" userId="e4c0090d4ae228b2" providerId="LiveId" clId="{7EDB670C-F6BB-4229-B2BF-1BF89EAEBAFD}" dt="2024-03-13T16:39:37.265" v="244" actId="478"/>
          <ac:picMkLst>
            <pc:docMk/>
            <pc:sldMk cId="463186498" sldId="1211"/>
            <ac:picMk id="11" creationId="{027BAFE2-0406-488D-8F84-4CFF9B20B8E1}"/>
          </ac:picMkLst>
        </pc:picChg>
      </pc:sldChg>
      <pc:sldChg chg="addSp delSp modSp mod">
        <pc:chgData name="Andi Agus" userId="e4c0090d4ae228b2" providerId="LiveId" clId="{7EDB670C-F6BB-4229-B2BF-1BF89EAEBAFD}" dt="2024-03-13T16:37:57.743" v="215" actId="1076"/>
        <pc:sldMkLst>
          <pc:docMk/>
          <pc:sldMk cId="651256768" sldId="4226"/>
        </pc:sldMkLst>
        <pc:picChg chg="add mod">
          <ac:chgData name="Andi Agus" userId="e4c0090d4ae228b2" providerId="LiveId" clId="{7EDB670C-F6BB-4229-B2BF-1BF89EAEBAFD}" dt="2024-03-13T16:37:57.743" v="215" actId="1076"/>
          <ac:picMkLst>
            <pc:docMk/>
            <pc:sldMk cId="651256768" sldId="4226"/>
            <ac:picMk id="3" creationId="{AEE21FAD-A773-73CF-0879-C8C8220BFB96}"/>
          </ac:picMkLst>
        </pc:picChg>
        <pc:picChg chg="add mod">
          <ac:chgData name="Andi Agus" userId="e4c0090d4ae228b2" providerId="LiveId" clId="{7EDB670C-F6BB-4229-B2BF-1BF89EAEBAFD}" dt="2024-03-13T16:37:54.985" v="214" actId="1076"/>
          <ac:picMkLst>
            <pc:docMk/>
            <pc:sldMk cId="651256768" sldId="4226"/>
            <ac:picMk id="4" creationId="{2D02B9E6-21BB-575D-6C76-F2E628B488FE}"/>
          </ac:picMkLst>
        </pc:picChg>
        <pc:picChg chg="del">
          <ac:chgData name="Andi Agus" userId="e4c0090d4ae228b2" providerId="LiveId" clId="{7EDB670C-F6BB-4229-B2BF-1BF89EAEBAFD}" dt="2024-03-13T16:37:41.657" v="211" actId="478"/>
          <ac:picMkLst>
            <pc:docMk/>
            <pc:sldMk cId="651256768" sldId="4226"/>
            <ac:picMk id="71" creationId="{0580FC41-26BA-4085-A621-E56487A5764C}"/>
          </ac:picMkLst>
        </pc:picChg>
        <pc:picChg chg="del">
          <ac:chgData name="Andi Agus" userId="e4c0090d4ae228b2" providerId="LiveId" clId="{7EDB670C-F6BB-4229-B2BF-1BF89EAEBAFD}" dt="2024-03-13T16:37:40.715" v="210" actId="478"/>
          <ac:picMkLst>
            <pc:docMk/>
            <pc:sldMk cId="651256768" sldId="4226"/>
            <ac:picMk id="74" creationId="{02A5CDCD-3955-B04D-9332-5936B86B9000}"/>
          </ac:picMkLst>
        </pc:picChg>
      </pc:sldChg>
      <pc:sldChg chg="addSp delSp modSp mod">
        <pc:chgData name="Andi Agus" userId="e4c0090d4ae228b2" providerId="LiveId" clId="{7EDB670C-F6BB-4229-B2BF-1BF89EAEBAFD}" dt="2024-03-13T16:52:09.818" v="300" actId="20577"/>
        <pc:sldMkLst>
          <pc:docMk/>
          <pc:sldMk cId="2255412893" sldId="4233"/>
        </pc:sldMkLst>
        <pc:spChg chg="mod">
          <ac:chgData name="Andi Agus" userId="e4c0090d4ae228b2" providerId="LiveId" clId="{7EDB670C-F6BB-4229-B2BF-1BF89EAEBAFD}" dt="2024-03-13T16:52:09.818" v="300" actId="20577"/>
          <ac:spMkLst>
            <pc:docMk/>
            <pc:sldMk cId="2255412893" sldId="4233"/>
            <ac:spMk id="6" creationId="{DEE0C9C9-6F17-2842-8D5F-9AACE3C68911}"/>
          </ac:spMkLst>
        </pc:spChg>
        <pc:picChg chg="add mod">
          <ac:chgData name="Andi Agus" userId="e4c0090d4ae228b2" providerId="LiveId" clId="{7EDB670C-F6BB-4229-B2BF-1BF89EAEBAFD}" dt="2024-03-13T16:37:13.978" v="203"/>
          <ac:picMkLst>
            <pc:docMk/>
            <pc:sldMk cId="2255412893" sldId="4233"/>
            <ac:picMk id="2" creationId="{4208E108-8FA6-3B23-B08D-36228CF42C7E}"/>
          </ac:picMkLst>
        </pc:picChg>
        <pc:picChg chg="add mod">
          <ac:chgData name="Andi Agus" userId="e4c0090d4ae228b2" providerId="LiveId" clId="{7EDB670C-F6BB-4229-B2BF-1BF89EAEBAFD}" dt="2024-03-13T16:37:13.978" v="203"/>
          <ac:picMkLst>
            <pc:docMk/>
            <pc:sldMk cId="2255412893" sldId="4233"/>
            <ac:picMk id="3" creationId="{2DC22E4F-6115-A9E8-7867-57581943A74D}"/>
          </ac:picMkLst>
        </pc:picChg>
        <pc:picChg chg="del">
          <ac:chgData name="Andi Agus" userId="e4c0090d4ae228b2" providerId="LiveId" clId="{7EDB670C-F6BB-4229-B2BF-1BF89EAEBAFD}" dt="2024-03-13T16:37:12.168" v="202" actId="478"/>
          <ac:picMkLst>
            <pc:docMk/>
            <pc:sldMk cId="2255412893" sldId="4233"/>
            <ac:picMk id="9" creationId="{BE0E69D8-80F5-914B-A3DE-C45E916656B6}"/>
          </ac:picMkLst>
        </pc:picChg>
        <pc:picChg chg="del">
          <ac:chgData name="Andi Agus" userId="e4c0090d4ae228b2" providerId="LiveId" clId="{7EDB670C-F6BB-4229-B2BF-1BF89EAEBAFD}" dt="2024-03-13T16:37:11.463" v="201" actId="478"/>
          <ac:picMkLst>
            <pc:docMk/>
            <pc:sldMk cId="2255412893" sldId="4233"/>
            <ac:picMk id="11" creationId="{79393974-F1D4-43F7-9435-0073463D8FFB}"/>
          </ac:picMkLst>
        </pc:picChg>
      </pc:sldChg>
      <pc:sldChg chg="addSp delSp modSp mod">
        <pc:chgData name="Andi Agus" userId="e4c0090d4ae228b2" providerId="LiveId" clId="{7EDB670C-F6BB-4229-B2BF-1BF89EAEBAFD}" dt="2024-03-13T16:38:04.143" v="218"/>
        <pc:sldMkLst>
          <pc:docMk/>
          <pc:sldMk cId="205707698" sldId="4236"/>
        </pc:sldMkLst>
        <pc:picChg chg="add mod">
          <ac:chgData name="Andi Agus" userId="e4c0090d4ae228b2" providerId="LiveId" clId="{7EDB670C-F6BB-4229-B2BF-1BF89EAEBAFD}" dt="2024-03-13T16:38:04.143" v="218"/>
          <ac:picMkLst>
            <pc:docMk/>
            <pc:sldMk cId="205707698" sldId="4236"/>
            <ac:picMk id="2" creationId="{C74B3A37-208A-CCB9-3F25-1BFBC7EE59A9}"/>
          </ac:picMkLst>
        </pc:picChg>
        <pc:picChg chg="add mod">
          <ac:chgData name="Andi Agus" userId="e4c0090d4ae228b2" providerId="LiveId" clId="{7EDB670C-F6BB-4229-B2BF-1BF89EAEBAFD}" dt="2024-03-13T16:38:04.143" v="218"/>
          <ac:picMkLst>
            <pc:docMk/>
            <pc:sldMk cId="205707698" sldId="4236"/>
            <ac:picMk id="4" creationId="{83BDFAC1-5AE8-FE00-FA8A-179E221536C2}"/>
          </ac:picMkLst>
        </pc:picChg>
        <pc:picChg chg="del">
          <ac:chgData name="Andi Agus" userId="e4c0090d4ae228b2" providerId="LiveId" clId="{7EDB670C-F6BB-4229-B2BF-1BF89EAEBAFD}" dt="2024-03-13T16:38:03.030" v="217" actId="478"/>
          <ac:picMkLst>
            <pc:docMk/>
            <pc:sldMk cId="205707698" sldId="4236"/>
            <ac:picMk id="8" creationId="{FAF879BC-54B7-4A47-BAD1-8BC02B7B6367}"/>
          </ac:picMkLst>
        </pc:picChg>
        <pc:picChg chg="del">
          <ac:chgData name="Andi Agus" userId="e4c0090d4ae228b2" providerId="LiveId" clId="{7EDB670C-F6BB-4229-B2BF-1BF89EAEBAFD}" dt="2024-03-13T16:38:01.805" v="216" actId="478"/>
          <ac:picMkLst>
            <pc:docMk/>
            <pc:sldMk cId="205707698" sldId="4236"/>
            <ac:picMk id="10" creationId="{A9225AC8-B92E-4EC1-A404-81FC2B140019}"/>
          </ac:picMkLst>
        </pc:picChg>
      </pc:sldChg>
      <pc:sldChg chg="addSp delSp modSp mod">
        <pc:chgData name="Andi Agus" userId="e4c0090d4ae228b2" providerId="LiveId" clId="{7EDB670C-F6BB-4229-B2BF-1BF89EAEBAFD}" dt="2024-03-13T16:38:38.322" v="225" actId="1076"/>
        <pc:sldMkLst>
          <pc:docMk/>
          <pc:sldMk cId="4054958125" sldId="4239"/>
        </pc:sldMkLst>
        <pc:picChg chg="add mod">
          <ac:chgData name="Andi Agus" userId="e4c0090d4ae228b2" providerId="LiveId" clId="{7EDB670C-F6BB-4229-B2BF-1BF89EAEBAFD}" dt="2024-03-13T16:38:31.537" v="223" actId="1076"/>
          <ac:picMkLst>
            <pc:docMk/>
            <pc:sldMk cId="4054958125" sldId="4239"/>
            <ac:picMk id="2" creationId="{2E65FEA4-B29E-42A2-B92C-AFBCF4A5C025}"/>
          </ac:picMkLst>
        </pc:picChg>
        <pc:picChg chg="add mod">
          <ac:chgData name="Andi Agus" userId="e4c0090d4ae228b2" providerId="LiveId" clId="{7EDB670C-F6BB-4229-B2BF-1BF89EAEBAFD}" dt="2024-03-13T16:38:38.322" v="225" actId="1076"/>
          <ac:picMkLst>
            <pc:docMk/>
            <pc:sldMk cId="4054958125" sldId="4239"/>
            <ac:picMk id="3" creationId="{EAE0324A-F576-E70B-938C-4DB3B6018660}"/>
          </ac:picMkLst>
        </pc:picChg>
        <pc:picChg chg="mod">
          <ac:chgData name="Andi Agus" userId="e4c0090d4ae228b2" providerId="LiveId" clId="{7EDB670C-F6BB-4229-B2BF-1BF89EAEBAFD}" dt="2024-03-13T16:38:34.235" v="224" actId="1076"/>
          <ac:picMkLst>
            <pc:docMk/>
            <pc:sldMk cId="4054958125" sldId="4239"/>
            <ac:picMk id="11" creationId="{8F672862-984B-2044-90C7-D377C8BDD73B}"/>
          </ac:picMkLst>
        </pc:picChg>
        <pc:picChg chg="del">
          <ac:chgData name="Andi Agus" userId="e4c0090d4ae228b2" providerId="LiveId" clId="{7EDB670C-F6BB-4229-B2BF-1BF89EAEBAFD}" dt="2024-03-13T16:38:15.094" v="220" actId="478"/>
          <ac:picMkLst>
            <pc:docMk/>
            <pc:sldMk cId="4054958125" sldId="4239"/>
            <ac:picMk id="12" creationId="{450FE7C0-8706-AF45-B47A-4D51F166453E}"/>
          </ac:picMkLst>
        </pc:picChg>
        <pc:picChg chg="del">
          <ac:chgData name="Andi Agus" userId="e4c0090d4ae228b2" providerId="LiveId" clId="{7EDB670C-F6BB-4229-B2BF-1BF89EAEBAFD}" dt="2024-03-13T16:38:13.962" v="219" actId="478"/>
          <ac:picMkLst>
            <pc:docMk/>
            <pc:sldMk cId="4054958125" sldId="4239"/>
            <ac:picMk id="14" creationId="{C7BD30D3-A4F6-49A5-8158-B12682703076}"/>
          </ac:picMkLst>
        </pc:picChg>
      </pc:sldChg>
      <pc:sldChg chg="addSp delSp modSp mod">
        <pc:chgData name="Andi Agus" userId="e4c0090d4ae228b2" providerId="LiveId" clId="{7EDB670C-F6BB-4229-B2BF-1BF89EAEBAFD}" dt="2024-03-13T16:39:01.062" v="231" actId="1076"/>
        <pc:sldMkLst>
          <pc:docMk/>
          <pc:sldMk cId="572053392" sldId="4240"/>
        </pc:sldMkLst>
        <pc:picChg chg="add mod">
          <ac:chgData name="Andi Agus" userId="e4c0090d4ae228b2" providerId="LiveId" clId="{7EDB670C-F6BB-4229-B2BF-1BF89EAEBAFD}" dt="2024-03-13T16:39:01.062" v="231" actId="1076"/>
          <ac:picMkLst>
            <pc:docMk/>
            <pc:sldMk cId="572053392" sldId="4240"/>
            <ac:picMk id="2" creationId="{2223B98F-D7E5-2040-1EDC-A30633C26C6E}"/>
          </ac:picMkLst>
        </pc:picChg>
        <pc:picChg chg="add mod">
          <ac:chgData name="Andi Agus" userId="e4c0090d4ae228b2" providerId="LiveId" clId="{7EDB670C-F6BB-4229-B2BF-1BF89EAEBAFD}" dt="2024-03-13T16:38:58.736" v="230" actId="1076"/>
          <ac:picMkLst>
            <pc:docMk/>
            <pc:sldMk cId="572053392" sldId="4240"/>
            <ac:picMk id="4" creationId="{84365CEF-BE25-0C5E-E9F3-46763870203C}"/>
          </ac:picMkLst>
        </pc:picChg>
        <pc:picChg chg="mod">
          <ac:chgData name="Andi Agus" userId="e4c0090d4ae228b2" providerId="LiveId" clId="{7EDB670C-F6BB-4229-B2BF-1BF89EAEBAFD}" dt="2024-03-13T16:38:49.193" v="228" actId="1076"/>
          <ac:picMkLst>
            <pc:docMk/>
            <pc:sldMk cId="572053392" sldId="4240"/>
            <ac:picMk id="8" creationId="{D099B1B5-DE58-E042-B991-71750D69031A}"/>
          </ac:picMkLst>
        </pc:picChg>
        <pc:picChg chg="del">
          <ac:chgData name="Andi Agus" userId="e4c0090d4ae228b2" providerId="LiveId" clId="{7EDB670C-F6BB-4229-B2BF-1BF89EAEBAFD}" dt="2024-03-13T16:38:46.298" v="227" actId="478"/>
          <ac:picMkLst>
            <pc:docMk/>
            <pc:sldMk cId="572053392" sldId="4240"/>
            <ac:picMk id="9" creationId="{942D8CAD-1543-974D-86FE-08D79A7CE4B2}"/>
          </ac:picMkLst>
        </pc:picChg>
        <pc:picChg chg="del">
          <ac:chgData name="Andi Agus" userId="e4c0090d4ae228b2" providerId="LiveId" clId="{7EDB670C-F6BB-4229-B2BF-1BF89EAEBAFD}" dt="2024-03-13T16:38:45.481" v="226" actId="478"/>
          <ac:picMkLst>
            <pc:docMk/>
            <pc:sldMk cId="572053392" sldId="4240"/>
            <ac:picMk id="11" creationId="{9835A5F1-221E-4F00-BC45-C5E3A4872A8E}"/>
          </ac:picMkLst>
        </pc:picChg>
      </pc:sldChg>
      <pc:sldChg chg="addSp delSp modSp mod">
        <pc:chgData name="Andi Agus" userId="e4c0090d4ae228b2" providerId="LiveId" clId="{7EDB670C-F6BB-4229-B2BF-1BF89EAEBAFD}" dt="2024-03-13T16:39:19.948" v="237" actId="1076"/>
        <pc:sldMkLst>
          <pc:docMk/>
          <pc:sldMk cId="3758790220" sldId="4241"/>
        </pc:sldMkLst>
        <pc:picChg chg="add mod">
          <ac:chgData name="Andi Agus" userId="e4c0090d4ae228b2" providerId="LiveId" clId="{7EDB670C-F6BB-4229-B2BF-1BF89EAEBAFD}" dt="2024-03-13T16:39:17.346" v="236" actId="1076"/>
          <ac:picMkLst>
            <pc:docMk/>
            <pc:sldMk cId="3758790220" sldId="4241"/>
            <ac:picMk id="2" creationId="{0336D839-FE17-5D9C-2380-10E47453FE0F}"/>
          </ac:picMkLst>
        </pc:picChg>
        <pc:picChg chg="add mod">
          <ac:chgData name="Andi Agus" userId="e4c0090d4ae228b2" providerId="LiveId" clId="{7EDB670C-F6BB-4229-B2BF-1BF89EAEBAFD}" dt="2024-03-13T16:39:19.948" v="237" actId="1076"/>
          <ac:picMkLst>
            <pc:docMk/>
            <pc:sldMk cId="3758790220" sldId="4241"/>
            <ac:picMk id="3" creationId="{0C1EBAC2-2680-81FF-4E2B-80151E2E0375}"/>
          </ac:picMkLst>
        </pc:picChg>
        <pc:picChg chg="mod">
          <ac:chgData name="Andi Agus" userId="e4c0090d4ae228b2" providerId="LiveId" clId="{7EDB670C-F6BB-4229-B2BF-1BF89EAEBAFD}" dt="2024-03-13T16:39:10.617" v="234" actId="1076"/>
          <ac:picMkLst>
            <pc:docMk/>
            <pc:sldMk cId="3758790220" sldId="4241"/>
            <ac:picMk id="11" creationId="{CAE0F45A-4B72-8F45-9AFE-C23FADB225C3}"/>
          </ac:picMkLst>
        </pc:picChg>
        <pc:picChg chg="del">
          <ac:chgData name="Andi Agus" userId="e4c0090d4ae228b2" providerId="LiveId" clId="{7EDB670C-F6BB-4229-B2BF-1BF89EAEBAFD}" dt="2024-03-13T16:39:05.826" v="232" actId="478"/>
          <ac:picMkLst>
            <pc:docMk/>
            <pc:sldMk cId="3758790220" sldId="4241"/>
            <ac:picMk id="12" creationId="{DB11BACD-3A2D-6743-BC2B-1BA3C0C9B87F}"/>
          </ac:picMkLst>
        </pc:picChg>
        <pc:picChg chg="del">
          <ac:chgData name="Andi Agus" userId="e4c0090d4ae228b2" providerId="LiveId" clId="{7EDB670C-F6BB-4229-B2BF-1BF89EAEBAFD}" dt="2024-03-13T16:39:06.569" v="233" actId="478"/>
          <ac:picMkLst>
            <pc:docMk/>
            <pc:sldMk cId="3758790220" sldId="4241"/>
            <ac:picMk id="14" creationId="{CE876B9B-9E31-48E8-AB54-B15309BDA7F0}"/>
          </ac:picMkLst>
        </pc:picChg>
      </pc:sldChg>
      <pc:sldChg chg="addSp delSp modSp mod">
        <pc:chgData name="Andi Agus" userId="e4c0090d4ae228b2" providerId="LiveId" clId="{7EDB670C-F6BB-4229-B2BF-1BF89EAEBAFD}" dt="2024-03-13T16:39:25.744" v="240"/>
        <pc:sldMkLst>
          <pc:docMk/>
          <pc:sldMk cId="3684617583" sldId="4245"/>
        </pc:sldMkLst>
        <pc:picChg chg="add mod">
          <ac:chgData name="Andi Agus" userId="e4c0090d4ae228b2" providerId="LiveId" clId="{7EDB670C-F6BB-4229-B2BF-1BF89EAEBAFD}" dt="2024-03-13T16:39:25.744" v="240"/>
          <ac:picMkLst>
            <pc:docMk/>
            <pc:sldMk cId="3684617583" sldId="4245"/>
            <ac:picMk id="3" creationId="{306FCA17-13A9-4BF6-CA6B-116282685A22}"/>
          </ac:picMkLst>
        </pc:picChg>
        <pc:picChg chg="add mod">
          <ac:chgData name="Andi Agus" userId="e4c0090d4ae228b2" providerId="LiveId" clId="{7EDB670C-F6BB-4229-B2BF-1BF89EAEBAFD}" dt="2024-03-13T16:39:25.744" v="240"/>
          <ac:picMkLst>
            <pc:docMk/>
            <pc:sldMk cId="3684617583" sldId="4245"/>
            <ac:picMk id="6" creationId="{59DA21BF-62D5-F234-636D-2316DAF12BB9}"/>
          </ac:picMkLst>
        </pc:picChg>
        <pc:picChg chg="del">
          <ac:chgData name="Andi Agus" userId="e4c0090d4ae228b2" providerId="LiveId" clId="{7EDB670C-F6BB-4229-B2BF-1BF89EAEBAFD}" dt="2024-03-13T16:39:23.605" v="238" actId="478"/>
          <ac:picMkLst>
            <pc:docMk/>
            <pc:sldMk cId="3684617583" sldId="4245"/>
            <ac:picMk id="12" creationId="{A5DFA581-AEC5-4B13-BBC8-0F2E19796572}"/>
          </ac:picMkLst>
        </pc:picChg>
        <pc:picChg chg="del">
          <ac:chgData name="Andi Agus" userId="e4c0090d4ae228b2" providerId="LiveId" clId="{7EDB670C-F6BB-4229-B2BF-1BF89EAEBAFD}" dt="2024-03-13T16:39:24.472" v="239" actId="478"/>
          <ac:picMkLst>
            <pc:docMk/>
            <pc:sldMk cId="3684617583" sldId="4245"/>
            <ac:picMk id="13" creationId="{40B658F9-1FA1-9C44-B4EA-BDE29AB5DE21}"/>
          </ac:picMkLst>
        </pc:picChg>
      </pc:sldChg>
      <pc:sldChg chg="addSp delSp modSp mod">
        <pc:chgData name="Andi Agus" userId="e4c0090d4ae228b2" providerId="LiveId" clId="{7EDB670C-F6BB-4229-B2BF-1BF89EAEBAFD}" dt="2024-03-13T16:39:33.691" v="243"/>
        <pc:sldMkLst>
          <pc:docMk/>
          <pc:sldMk cId="3363813689" sldId="4247"/>
        </pc:sldMkLst>
        <pc:picChg chg="add mod">
          <ac:chgData name="Andi Agus" userId="e4c0090d4ae228b2" providerId="LiveId" clId="{7EDB670C-F6BB-4229-B2BF-1BF89EAEBAFD}" dt="2024-03-13T16:39:33.691" v="243"/>
          <ac:picMkLst>
            <pc:docMk/>
            <pc:sldMk cId="3363813689" sldId="4247"/>
            <ac:picMk id="4" creationId="{E5715F30-FE6C-9666-E1FB-39FB915FA710}"/>
          </ac:picMkLst>
        </pc:picChg>
        <pc:picChg chg="add mod">
          <ac:chgData name="Andi Agus" userId="e4c0090d4ae228b2" providerId="LiveId" clId="{7EDB670C-F6BB-4229-B2BF-1BF89EAEBAFD}" dt="2024-03-13T16:39:33.691" v="243"/>
          <ac:picMkLst>
            <pc:docMk/>
            <pc:sldMk cId="3363813689" sldId="4247"/>
            <ac:picMk id="6" creationId="{F259DCC4-CD50-3530-7A7A-5269F1E5C2B6}"/>
          </ac:picMkLst>
        </pc:picChg>
        <pc:picChg chg="del">
          <ac:chgData name="Andi Agus" userId="e4c0090d4ae228b2" providerId="LiveId" clId="{7EDB670C-F6BB-4229-B2BF-1BF89EAEBAFD}" dt="2024-03-13T16:39:31.662" v="241" actId="478"/>
          <ac:picMkLst>
            <pc:docMk/>
            <pc:sldMk cId="3363813689" sldId="4247"/>
            <ac:picMk id="12" creationId="{832244FD-43F1-4D9A-A5E9-674C768FFA37}"/>
          </ac:picMkLst>
        </pc:picChg>
        <pc:picChg chg="del">
          <ac:chgData name="Andi Agus" userId="e4c0090d4ae228b2" providerId="LiveId" clId="{7EDB670C-F6BB-4229-B2BF-1BF89EAEBAFD}" dt="2024-03-13T16:39:32.598" v="242" actId="478"/>
          <ac:picMkLst>
            <pc:docMk/>
            <pc:sldMk cId="3363813689" sldId="4247"/>
            <ac:picMk id="13" creationId="{952D2011-CD99-4747-B403-08C1CB1F5C1B}"/>
          </ac:picMkLst>
        </pc:picChg>
      </pc:sldChg>
      <pc:sldMasterChg chg="addSp delSp modSp mod setBg">
        <pc:chgData name="Andi Agus" userId="e4c0090d4ae228b2" providerId="LiveId" clId="{7EDB670C-F6BB-4229-B2BF-1BF89EAEBAFD}" dt="2024-03-13T16:31:59.194" v="121"/>
        <pc:sldMasterMkLst>
          <pc:docMk/>
          <pc:sldMasterMk cId="3192921811" sldId="2147483694"/>
        </pc:sldMasterMkLst>
        <pc:picChg chg="add mod">
          <ac:chgData name="Andi Agus" userId="e4c0090d4ae228b2" providerId="LiveId" clId="{7EDB670C-F6BB-4229-B2BF-1BF89EAEBAFD}" dt="2024-03-13T16:31:59.194" v="121"/>
          <ac:picMkLst>
            <pc:docMk/>
            <pc:sldMasterMk cId="3192921811" sldId="2147483694"/>
            <ac:picMk id="2" creationId="{8143588C-1BBB-BF76-B958-AA8E068B5103}"/>
          </ac:picMkLst>
        </pc:picChg>
        <pc:picChg chg="del mod">
          <ac:chgData name="Andi Agus" userId="e4c0090d4ae228b2" providerId="LiveId" clId="{7EDB670C-F6BB-4229-B2BF-1BF89EAEBAFD}" dt="2024-03-13T16:31:55.565" v="119" actId="478"/>
          <ac:picMkLst>
            <pc:docMk/>
            <pc:sldMasterMk cId="3192921811" sldId="2147483694"/>
            <ac:picMk id="13" creationId="{00000000-0000-0000-0000-000000000000}"/>
          </ac:picMkLst>
        </pc:picChg>
      </pc:sldMasterChg>
      <pc:sldMasterChg chg="addSp delSp modSp mod setBg">
        <pc:chgData name="Andi Agus" userId="e4c0090d4ae228b2" providerId="LiveId" clId="{7EDB670C-F6BB-4229-B2BF-1BF89EAEBAFD}" dt="2024-03-13T16:30:59.555" v="116"/>
        <pc:sldMasterMkLst>
          <pc:docMk/>
          <pc:sldMasterMk cId="1875627092" sldId="2147483745"/>
        </pc:sldMasterMkLst>
        <pc:picChg chg="add mod">
          <ac:chgData name="Andi Agus" userId="e4c0090d4ae228b2" providerId="LiveId" clId="{7EDB670C-F6BB-4229-B2BF-1BF89EAEBAFD}" dt="2024-03-13T16:30:59.555" v="116"/>
          <ac:picMkLst>
            <pc:docMk/>
            <pc:sldMasterMk cId="1875627092" sldId="2147483745"/>
            <ac:picMk id="2" creationId="{330CFB2D-1271-7820-4729-CAED383863F2}"/>
          </ac:picMkLst>
        </pc:picChg>
        <pc:picChg chg="del">
          <ac:chgData name="Andi Agus" userId="e4c0090d4ae228b2" providerId="LiveId" clId="{7EDB670C-F6BB-4229-B2BF-1BF89EAEBAFD}" dt="2024-03-13T16:30:48.705" v="112" actId="478"/>
          <ac:picMkLst>
            <pc:docMk/>
            <pc:sldMasterMk cId="1875627092" sldId="2147483745"/>
            <ac:picMk id="13" creationId="{00000000-0000-0000-0000-000000000000}"/>
          </ac:picMkLst>
        </pc:picChg>
      </pc:sldMaster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A43D09A-FE7E-43DA-A76D-24BC836B6EFA}" type="doc">
      <dgm:prSet loTypeId="urn:microsoft.com/office/officeart/2009/layout/CircleArrowProcess" loCatId="cycle" qsTypeId="urn:microsoft.com/office/officeart/2005/8/quickstyle/simple2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5AB3841F-AECF-42E2-BB38-0A1563EB3E8F}">
      <dgm:prSet custT="1"/>
      <dgm:spPr/>
      <dgm:t>
        <a:bodyPr/>
        <a:lstStyle/>
        <a:p>
          <a:r>
            <a:rPr lang="id-ID" sz="900"/>
            <a:t>Pengumpulan</a:t>
          </a:r>
        </a:p>
      </dgm:t>
    </dgm:pt>
    <dgm:pt modelId="{715B7ECC-5707-481F-AA06-8602B2C575E4}" type="parTrans" cxnId="{D296B3FB-DE97-4BDC-A897-637EA3B436D6}">
      <dgm:prSet/>
      <dgm:spPr/>
      <dgm:t>
        <a:bodyPr/>
        <a:lstStyle/>
        <a:p>
          <a:endParaRPr lang="en-US" sz="3200"/>
        </a:p>
      </dgm:t>
    </dgm:pt>
    <dgm:pt modelId="{2C74BA1A-047D-4D88-9192-4D27827AEE4B}" type="sibTrans" cxnId="{D296B3FB-DE97-4BDC-A897-637EA3B436D6}">
      <dgm:prSet/>
      <dgm:spPr/>
      <dgm:t>
        <a:bodyPr/>
        <a:lstStyle/>
        <a:p>
          <a:endParaRPr lang="en-US" sz="3200"/>
        </a:p>
      </dgm:t>
    </dgm:pt>
    <dgm:pt modelId="{099EEA25-C151-4A81-9CA8-D55BD8274DB7}">
      <dgm:prSet custT="1"/>
      <dgm:spPr/>
      <dgm:t>
        <a:bodyPr/>
        <a:lstStyle/>
        <a:p>
          <a:r>
            <a:rPr lang="id-ID" sz="900"/>
            <a:t>Pengolahan</a:t>
          </a:r>
        </a:p>
      </dgm:t>
    </dgm:pt>
    <dgm:pt modelId="{21C728BC-A212-426B-9DF4-E253A48AE756}" type="parTrans" cxnId="{2D7F627E-74B2-4E93-9EEC-157C87403D18}">
      <dgm:prSet/>
      <dgm:spPr/>
      <dgm:t>
        <a:bodyPr/>
        <a:lstStyle/>
        <a:p>
          <a:endParaRPr lang="en-US" sz="3200"/>
        </a:p>
      </dgm:t>
    </dgm:pt>
    <dgm:pt modelId="{84048673-0EE4-40C9-B611-E909BE34D1D0}" type="sibTrans" cxnId="{2D7F627E-74B2-4E93-9EEC-157C87403D18}">
      <dgm:prSet/>
      <dgm:spPr/>
      <dgm:t>
        <a:bodyPr/>
        <a:lstStyle/>
        <a:p>
          <a:endParaRPr lang="en-US" sz="3200"/>
        </a:p>
      </dgm:t>
    </dgm:pt>
    <dgm:pt modelId="{F14662EF-FA32-41CD-947E-7A4DE8FD5051}">
      <dgm:prSet custT="1"/>
      <dgm:spPr/>
      <dgm:t>
        <a:bodyPr/>
        <a:lstStyle/>
        <a:p>
          <a:r>
            <a:rPr lang="id-ID" sz="900"/>
            <a:t>Verifikasi &amp; Validasi</a:t>
          </a:r>
        </a:p>
      </dgm:t>
    </dgm:pt>
    <dgm:pt modelId="{1379CB3C-EA57-43FD-9330-CDC24590187A}" type="parTrans" cxnId="{6DA1C513-E211-415F-9B0C-99EA7B0667F0}">
      <dgm:prSet/>
      <dgm:spPr/>
      <dgm:t>
        <a:bodyPr/>
        <a:lstStyle/>
        <a:p>
          <a:endParaRPr lang="en-US" sz="3200"/>
        </a:p>
      </dgm:t>
    </dgm:pt>
    <dgm:pt modelId="{B94B2F4A-B96D-4275-9A9A-5306A7991656}" type="sibTrans" cxnId="{6DA1C513-E211-415F-9B0C-99EA7B0667F0}">
      <dgm:prSet/>
      <dgm:spPr/>
      <dgm:t>
        <a:bodyPr/>
        <a:lstStyle/>
        <a:p>
          <a:endParaRPr lang="en-US" sz="3200"/>
        </a:p>
      </dgm:t>
    </dgm:pt>
    <dgm:pt modelId="{A5037825-8D40-494F-88A2-EF5374A46A0E}">
      <dgm:prSet custT="1"/>
      <dgm:spPr/>
      <dgm:t>
        <a:bodyPr/>
        <a:lstStyle/>
        <a:p>
          <a:r>
            <a:rPr lang="id-ID" sz="900"/>
            <a:t>Diseminasi</a:t>
          </a:r>
        </a:p>
      </dgm:t>
    </dgm:pt>
    <dgm:pt modelId="{2DC6A321-B0E2-45C1-AAE0-5BDF5778C3C2}" type="parTrans" cxnId="{132092EC-9633-4C36-B639-53250579073F}">
      <dgm:prSet/>
      <dgm:spPr/>
      <dgm:t>
        <a:bodyPr/>
        <a:lstStyle/>
        <a:p>
          <a:endParaRPr lang="en-US" sz="3200"/>
        </a:p>
      </dgm:t>
    </dgm:pt>
    <dgm:pt modelId="{315BF928-31B6-4CC3-9158-976435593E44}" type="sibTrans" cxnId="{132092EC-9633-4C36-B639-53250579073F}">
      <dgm:prSet/>
      <dgm:spPr/>
      <dgm:t>
        <a:bodyPr/>
        <a:lstStyle/>
        <a:p>
          <a:endParaRPr lang="en-US" sz="3200"/>
        </a:p>
      </dgm:t>
    </dgm:pt>
    <dgm:pt modelId="{B819E72B-D727-47D6-8B85-F747C490A218}">
      <dgm:prSet custT="1"/>
      <dgm:spPr/>
      <dgm:t>
        <a:bodyPr/>
        <a:lstStyle/>
        <a:p>
          <a:r>
            <a:rPr lang="id-ID" sz="900"/>
            <a:t>Analisis Data</a:t>
          </a:r>
        </a:p>
      </dgm:t>
    </dgm:pt>
    <dgm:pt modelId="{6CBA09F9-2D01-48F1-B9FB-1C026CF4CFE4}" type="parTrans" cxnId="{939750B0-CE09-4BF5-BC8A-4D4CBA210BB3}">
      <dgm:prSet/>
      <dgm:spPr/>
      <dgm:t>
        <a:bodyPr/>
        <a:lstStyle/>
        <a:p>
          <a:endParaRPr lang="en-US" sz="3200"/>
        </a:p>
      </dgm:t>
    </dgm:pt>
    <dgm:pt modelId="{58FD789C-A927-4659-931C-3B363D62D43D}" type="sibTrans" cxnId="{939750B0-CE09-4BF5-BC8A-4D4CBA210BB3}">
      <dgm:prSet/>
      <dgm:spPr/>
      <dgm:t>
        <a:bodyPr/>
        <a:lstStyle/>
        <a:p>
          <a:endParaRPr lang="en-US" sz="3200"/>
        </a:p>
      </dgm:t>
    </dgm:pt>
    <dgm:pt modelId="{D47656E4-9D30-476B-A9E2-E2A5457D64A5}" type="pres">
      <dgm:prSet presAssocID="{7A43D09A-FE7E-43DA-A76D-24BC836B6EFA}" presName="Name0" presStyleCnt="0">
        <dgm:presLayoutVars>
          <dgm:chMax val="7"/>
          <dgm:chPref val="7"/>
          <dgm:dir/>
          <dgm:animLvl val="lvl"/>
        </dgm:presLayoutVars>
      </dgm:prSet>
      <dgm:spPr/>
    </dgm:pt>
    <dgm:pt modelId="{94F238D0-5A6A-4701-8B30-52F57D1F9593}" type="pres">
      <dgm:prSet presAssocID="{5AB3841F-AECF-42E2-BB38-0A1563EB3E8F}" presName="Accent1" presStyleCnt="0"/>
      <dgm:spPr/>
    </dgm:pt>
    <dgm:pt modelId="{D32B4141-2543-4563-96B3-E4905453C949}" type="pres">
      <dgm:prSet presAssocID="{5AB3841F-AECF-42E2-BB38-0A1563EB3E8F}" presName="Accent" presStyleLbl="node1" presStyleIdx="0" presStyleCnt="5"/>
      <dgm:spPr/>
    </dgm:pt>
    <dgm:pt modelId="{C4C5BBE2-F1F5-423E-8CE3-CE6D41D6608F}" type="pres">
      <dgm:prSet presAssocID="{5AB3841F-AECF-42E2-BB38-0A1563EB3E8F}" presName="Parent1" presStyleLbl="revTx" presStyleIdx="0" presStyleCnt="5">
        <dgm:presLayoutVars>
          <dgm:chMax val="1"/>
          <dgm:chPref val="1"/>
          <dgm:bulletEnabled val="1"/>
        </dgm:presLayoutVars>
      </dgm:prSet>
      <dgm:spPr/>
    </dgm:pt>
    <dgm:pt modelId="{CA1136D6-C334-4D7D-BC28-3D0F4B9B2F26}" type="pres">
      <dgm:prSet presAssocID="{099EEA25-C151-4A81-9CA8-D55BD8274DB7}" presName="Accent2" presStyleCnt="0"/>
      <dgm:spPr/>
    </dgm:pt>
    <dgm:pt modelId="{96AEA3C7-E837-492B-9778-2DA7C6C14357}" type="pres">
      <dgm:prSet presAssocID="{099EEA25-C151-4A81-9CA8-D55BD8274DB7}" presName="Accent" presStyleLbl="node1" presStyleIdx="1" presStyleCnt="5"/>
      <dgm:spPr/>
    </dgm:pt>
    <dgm:pt modelId="{181DE37D-FB3F-422C-B809-13BD19A3C297}" type="pres">
      <dgm:prSet presAssocID="{099EEA25-C151-4A81-9CA8-D55BD8274DB7}" presName="Parent2" presStyleLbl="revTx" presStyleIdx="1" presStyleCnt="5">
        <dgm:presLayoutVars>
          <dgm:chMax val="1"/>
          <dgm:chPref val="1"/>
          <dgm:bulletEnabled val="1"/>
        </dgm:presLayoutVars>
      </dgm:prSet>
      <dgm:spPr/>
    </dgm:pt>
    <dgm:pt modelId="{0A7FA819-5808-4AE3-8771-D2900A946D81}" type="pres">
      <dgm:prSet presAssocID="{F14662EF-FA32-41CD-947E-7A4DE8FD5051}" presName="Accent3" presStyleCnt="0"/>
      <dgm:spPr/>
    </dgm:pt>
    <dgm:pt modelId="{DF0C2C21-91DE-413B-9283-0AE29988E995}" type="pres">
      <dgm:prSet presAssocID="{F14662EF-FA32-41CD-947E-7A4DE8FD5051}" presName="Accent" presStyleLbl="node1" presStyleIdx="2" presStyleCnt="5"/>
      <dgm:spPr/>
    </dgm:pt>
    <dgm:pt modelId="{BB1979D5-42B2-46B7-99A8-4B7EBA661A45}" type="pres">
      <dgm:prSet presAssocID="{F14662EF-FA32-41CD-947E-7A4DE8FD5051}" presName="Parent3" presStyleLbl="revTx" presStyleIdx="2" presStyleCnt="5">
        <dgm:presLayoutVars>
          <dgm:chMax val="1"/>
          <dgm:chPref val="1"/>
          <dgm:bulletEnabled val="1"/>
        </dgm:presLayoutVars>
      </dgm:prSet>
      <dgm:spPr/>
    </dgm:pt>
    <dgm:pt modelId="{638D65D2-D3E9-4354-830D-727A39DE5D45}" type="pres">
      <dgm:prSet presAssocID="{A5037825-8D40-494F-88A2-EF5374A46A0E}" presName="Accent4" presStyleCnt="0"/>
      <dgm:spPr/>
    </dgm:pt>
    <dgm:pt modelId="{9B825E8C-3DBB-4216-8E70-D48D31A5A318}" type="pres">
      <dgm:prSet presAssocID="{A5037825-8D40-494F-88A2-EF5374A46A0E}" presName="Accent" presStyleLbl="node1" presStyleIdx="3" presStyleCnt="5"/>
      <dgm:spPr/>
    </dgm:pt>
    <dgm:pt modelId="{0115007B-3441-4ECB-BDD2-63D6C65C7477}" type="pres">
      <dgm:prSet presAssocID="{A5037825-8D40-494F-88A2-EF5374A46A0E}" presName="Parent4" presStyleLbl="revTx" presStyleIdx="3" presStyleCnt="5">
        <dgm:presLayoutVars>
          <dgm:chMax val="1"/>
          <dgm:chPref val="1"/>
          <dgm:bulletEnabled val="1"/>
        </dgm:presLayoutVars>
      </dgm:prSet>
      <dgm:spPr/>
    </dgm:pt>
    <dgm:pt modelId="{B3985F92-CF7B-4090-BAF8-F2783ACC42DF}" type="pres">
      <dgm:prSet presAssocID="{B819E72B-D727-47D6-8B85-F747C490A218}" presName="Accent5" presStyleCnt="0"/>
      <dgm:spPr/>
    </dgm:pt>
    <dgm:pt modelId="{18919EE7-CD5A-47B4-BF3C-3CD8046BA432}" type="pres">
      <dgm:prSet presAssocID="{B819E72B-D727-47D6-8B85-F747C490A218}" presName="Accent" presStyleLbl="node1" presStyleIdx="4" presStyleCnt="5"/>
      <dgm:spPr/>
    </dgm:pt>
    <dgm:pt modelId="{759A9B6C-CFCF-4CEC-81B3-B7E9125A24A7}" type="pres">
      <dgm:prSet presAssocID="{B819E72B-D727-47D6-8B85-F747C490A218}" presName="Parent5" presStyleLbl="revTx" presStyleIdx="4" presStyleCnt="5">
        <dgm:presLayoutVars>
          <dgm:chMax val="1"/>
          <dgm:chPref val="1"/>
          <dgm:bulletEnabled val="1"/>
        </dgm:presLayoutVars>
      </dgm:prSet>
      <dgm:spPr/>
    </dgm:pt>
  </dgm:ptLst>
  <dgm:cxnLst>
    <dgm:cxn modelId="{6DA1C513-E211-415F-9B0C-99EA7B0667F0}" srcId="{7A43D09A-FE7E-43DA-A76D-24BC836B6EFA}" destId="{F14662EF-FA32-41CD-947E-7A4DE8FD5051}" srcOrd="2" destOrd="0" parTransId="{1379CB3C-EA57-43FD-9330-CDC24590187A}" sibTransId="{B94B2F4A-B96D-4275-9A9A-5306A7991656}"/>
    <dgm:cxn modelId="{4A22C446-69F9-4EB3-9ED5-FDB003E47D53}" type="presOf" srcId="{A5037825-8D40-494F-88A2-EF5374A46A0E}" destId="{0115007B-3441-4ECB-BDD2-63D6C65C7477}" srcOrd="0" destOrd="0" presId="urn:microsoft.com/office/officeart/2009/layout/CircleArrowProcess"/>
    <dgm:cxn modelId="{052DC651-F9F4-42FB-979E-E1C010CEC301}" type="presOf" srcId="{7A43D09A-FE7E-43DA-A76D-24BC836B6EFA}" destId="{D47656E4-9D30-476B-A9E2-E2A5457D64A5}" srcOrd="0" destOrd="0" presId="urn:microsoft.com/office/officeart/2009/layout/CircleArrowProcess"/>
    <dgm:cxn modelId="{2D7F627E-74B2-4E93-9EEC-157C87403D18}" srcId="{7A43D09A-FE7E-43DA-A76D-24BC836B6EFA}" destId="{099EEA25-C151-4A81-9CA8-D55BD8274DB7}" srcOrd="1" destOrd="0" parTransId="{21C728BC-A212-426B-9DF4-E253A48AE756}" sibTransId="{84048673-0EE4-40C9-B611-E909BE34D1D0}"/>
    <dgm:cxn modelId="{B946229A-BD08-472B-872B-FEE6289375EA}" type="presOf" srcId="{099EEA25-C151-4A81-9CA8-D55BD8274DB7}" destId="{181DE37D-FB3F-422C-B809-13BD19A3C297}" srcOrd="0" destOrd="0" presId="urn:microsoft.com/office/officeart/2009/layout/CircleArrowProcess"/>
    <dgm:cxn modelId="{C5E64CA7-44EA-4C7C-A0ED-EE9A10825F5B}" type="presOf" srcId="{B819E72B-D727-47D6-8B85-F747C490A218}" destId="{759A9B6C-CFCF-4CEC-81B3-B7E9125A24A7}" srcOrd="0" destOrd="0" presId="urn:microsoft.com/office/officeart/2009/layout/CircleArrowProcess"/>
    <dgm:cxn modelId="{939750B0-CE09-4BF5-BC8A-4D4CBA210BB3}" srcId="{7A43D09A-FE7E-43DA-A76D-24BC836B6EFA}" destId="{B819E72B-D727-47D6-8B85-F747C490A218}" srcOrd="4" destOrd="0" parTransId="{6CBA09F9-2D01-48F1-B9FB-1C026CF4CFE4}" sibTransId="{58FD789C-A927-4659-931C-3B363D62D43D}"/>
    <dgm:cxn modelId="{D31FA0B0-6CBC-449E-AE7A-B4C11B3DE3B3}" type="presOf" srcId="{5AB3841F-AECF-42E2-BB38-0A1563EB3E8F}" destId="{C4C5BBE2-F1F5-423E-8CE3-CE6D41D6608F}" srcOrd="0" destOrd="0" presId="urn:microsoft.com/office/officeart/2009/layout/CircleArrowProcess"/>
    <dgm:cxn modelId="{2CBD83C7-7009-47D1-AAFD-8B264CFBCA94}" type="presOf" srcId="{F14662EF-FA32-41CD-947E-7A4DE8FD5051}" destId="{BB1979D5-42B2-46B7-99A8-4B7EBA661A45}" srcOrd="0" destOrd="0" presId="urn:microsoft.com/office/officeart/2009/layout/CircleArrowProcess"/>
    <dgm:cxn modelId="{132092EC-9633-4C36-B639-53250579073F}" srcId="{7A43D09A-FE7E-43DA-A76D-24BC836B6EFA}" destId="{A5037825-8D40-494F-88A2-EF5374A46A0E}" srcOrd="3" destOrd="0" parTransId="{2DC6A321-B0E2-45C1-AAE0-5BDF5778C3C2}" sibTransId="{315BF928-31B6-4CC3-9158-976435593E44}"/>
    <dgm:cxn modelId="{D296B3FB-DE97-4BDC-A897-637EA3B436D6}" srcId="{7A43D09A-FE7E-43DA-A76D-24BC836B6EFA}" destId="{5AB3841F-AECF-42E2-BB38-0A1563EB3E8F}" srcOrd="0" destOrd="0" parTransId="{715B7ECC-5707-481F-AA06-8602B2C575E4}" sibTransId="{2C74BA1A-047D-4D88-9192-4D27827AEE4B}"/>
    <dgm:cxn modelId="{35B517DF-B55E-4A9D-ADC8-80984F9B4487}" type="presParOf" srcId="{D47656E4-9D30-476B-A9E2-E2A5457D64A5}" destId="{94F238D0-5A6A-4701-8B30-52F57D1F9593}" srcOrd="0" destOrd="0" presId="urn:microsoft.com/office/officeart/2009/layout/CircleArrowProcess"/>
    <dgm:cxn modelId="{AF1CD202-FA60-4A4F-90F9-0E5DED101174}" type="presParOf" srcId="{94F238D0-5A6A-4701-8B30-52F57D1F9593}" destId="{D32B4141-2543-4563-96B3-E4905453C949}" srcOrd="0" destOrd="0" presId="urn:microsoft.com/office/officeart/2009/layout/CircleArrowProcess"/>
    <dgm:cxn modelId="{FFDA5E36-563A-4598-A0AB-84CE805D39C6}" type="presParOf" srcId="{D47656E4-9D30-476B-A9E2-E2A5457D64A5}" destId="{C4C5BBE2-F1F5-423E-8CE3-CE6D41D6608F}" srcOrd="1" destOrd="0" presId="urn:microsoft.com/office/officeart/2009/layout/CircleArrowProcess"/>
    <dgm:cxn modelId="{372FF019-09B7-445A-AA85-68754C34D28B}" type="presParOf" srcId="{D47656E4-9D30-476B-A9E2-E2A5457D64A5}" destId="{CA1136D6-C334-4D7D-BC28-3D0F4B9B2F26}" srcOrd="2" destOrd="0" presId="urn:microsoft.com/office/officeart/2009/layout/CircleArrowProcess"/>
    <dgm:cxn modelId="{B35ABFF5-EBD0-4D73-8D5C-6CBBA70AF452}" type="presParOf" srcId="{CA1136D6-C334-4D7D-BC28-3D0F4B9B2F26}" destId="{96AEA3C7-E837-492B-9778-2DA7C6C14357}" srcOrd="0" destOrd="0" presId="urn:microsoft.com/office/officeart/2009/layout/CircleArrowProcess"/>
    <dgm:cxn modelId="{AEB21C7F-0B79-48FD-9316-ACC98ACDA9B3}" type="presParOf" srcId="{D47656E4-9D30-476B-A9E2-E2A5457D64A5}" destId="{181DE37D-FB3F-422C-B809-13BD19A3C297}" srcOrd="3" destOrd="0" presId="urn:microsoft.com/office/officeart/2009/layout/CircleArrowProcess"/>
    <dgm:cxn modelId="{9693E99D-B468-4CC6-B11C-7FD55211DA0D}" type="presParOf" srcId="{D47656E4-9D30-476B-A9E2-E2A5457D64A5}" destId="{0A7FA819-5808-4AE3-8771-D2900A946D81}" srcOrd="4" destOrd="0" presId="urn:microsoft.com/office/officeart/2009/layout/CircleArrowProcess"/>
    <dgm:cxn modelId="{66600BB6-3485-419E-A2B9-D3C25D25DF76}" type="presParOf" srcId="{0A7FA819-5808-4AE3-8771-D2900A946D81}" destId="{DF0C2C21-91DE-413B-9283-0AE29988E995}" srcOrd="0" destOrd="0" presId="urn:microsoft.com/office/officeart/2009/layout/CircleArrowProcess"/>
    <dgm:cxn modelId="{47F5B997-04B9-4429-8D7E-FE1954625432}" type="presParOf" srcId="{D47656E4-9D30-476B-A9E2-E2A5457D64A5}" destId="{BB1979D5-42B2-46B7-99A8-4B7EBA661A45}" srcOrd="5" destOrd="0" presId="urn:microsoft.com/office/officeart/2009/layout/CircleArrowProcess"/>
    <dgm:cxn modelId="{4A7F1952-468E-4E64-865D-51B0696AC844}" type="presParOf" srcId="{D47656E4-9D30-476B-A9E2-E2A5457D64A5}" destId="{638D65D2-D3E9-4354-830D-727A39DE5D45}" srcOrd="6" destOrd="0" presId="urn:microsoft.com/office/officeart/2009/layout/CircleArrowProcess"/>
    <dgm:cxn modelId="{AF90F7D4-37F3-44E6-AF7A-9807FCF6F062}" type="presParOf" srcId="{638D65D2-D3E9-4354-830D-727A39DE5D45}" destId="{9B825E8C-3DBB-4216-8E70-D48D31A5A318}" srcOrd="0" destOrd="0" presId="urn:microsoft.com/office/officeart/2009/layout/CircleArrowProcess"/>
    <dgm:cxn modelId="{03DDBABD-274A-4445-BB0A-CA71E64B2172}" type="presParOf" srcId="{D47656E4-9D30-476B-A9E2-E2A5457D64A5}" destId="{0115007B-3441-4ECB-BDD2-63D6C65C7477}" srcOrd="7" destOrd="0" presId="urn:microsoft.com/office/officeart/2009/layout/CircleArrowProcess"/>
    <dgm:cxn modelId="{628E8E7B-4893-4B79-91B3-64C9979D2B5D}" type="presParOf" srcId="{D47656E4-9D30-476B-A9E2-E2A5457D64A5}" destId="{B3985F92-CF7B-4090-BAF8-F2783ACC42DF}" srcOrd="8" destOrd="0" presId="urn:microsoft.com/office/officeart/2009/layout/CircleArrowProcess"/>
    <dgm:cxn modelId="{A700E6C4-7A0A-49C7-9C69-DAD7B6BBAABB}" type="presParOf" srcId="{B3985F92-CF7B-4090-BAF8-F2783ACC42DF}" destId="{18919EE7-CD5A-47B4-BF3C-3CD8046BA432}" srcOrd="0" destOrd="0" presId="urn:microsoft.com/office/officeart/2009/layout/CircleArrowProcess"/>
    <dgm:cxn modelId="{62FD4F19-5C01-42C0-B3FD-C1A00C78838E}" type="presParOf" srcId="{D47656E4-9D30-476B-A9E2-E2A5457D64A5}" destId="{759A9B6C-CFCF-4CEC-81B3-B7E9125A24A7}" srcOrd="9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2B4141-2543-4563-96B3-E4905453C949}">
      <dsp:nvSpPr>
        <dsp:cNvPr id="0" name=""/>
        <dsp:cNvSpPr/>
      </dsp:nvSpPr>
      <dsp:spPr>
        <a:xfrm>
          <a:off x="2376159" y="0"/>
          <a:ext cx="1227489" cy="1227551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C4C5BBE2-F1F5-423E-8CE3-CE6D41D6608F}">
      <dsp:nvSpPr>
        <dsp:cNvPr id="0" name=""/>
        <dsp:cNvSpPr/>
      </dsp:nvSpPr>
      <dsp:spPr>
        <a:xfrm>
          <a:off x="2647169" y="444581"/>
          <a:ext cx="685008" cy="3423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900" kern="1200"/>
            <a:t>Pengumpulan</a:t>
          </a:r>
        </a:p>
      </dsp:txBody>
      <dsp:txXfrm>
        <a:off x="2647169" y="444581"/>
        <a:ext cx="685008" cy="342351"/>
      </dsp:txXfrm>
    </dsp:sp>
    <dsp:sp modelId="{96AEA3C7-E837-492B-9778-2DA7C6C14357}">
      <dsp:nvSpPr>
        <dsp:cNvPr id="0" name=""/>
        <dsp:cNvSpPr/>
      </dsp:nvSpPr>
      <dsp:spPr>
        <a:xfrm>
          <a:off x="2035151" y="705307"/>
          <a:ext cx="1227489" cy="1227551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81DE37D-FB3F-422C-B809-13BD19A3C297}">
      <dsp:nvSpPr>
        <dsp:cNvPr id="0" name=""/>
        <dsp:cNvSpPr/>
      </dsp:nvSpPr>
      <dsp:spPr>
        <a:xfrm>
          <a:off x="2304779" y="1151473"/>
          <a:ext cx="685008" cy="3423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900" kern="1200"/>
            <a:t>Pengolahan</a:t>
          </a:r>
        </a:p>
      </dsp:txBody>
      <dsp:txXfrm>
        <a:off x="2304779" y="1151473"/>
        <a:ext cx="685008" cy="342351"/>
      </dsp:txXfrm>
    </dsp:sp>
    <dsp:sp modelId="{DF0C2C21-91DE-413B-9283-0AE29988E995}">
      <dsp:nvSpPr>
        <dsp:cNvPr id="0" name=""/>
        <dsp:cNvSpPr/>
      </dsp:nvSpPr>
      <dsp:spPr>
        <a:xfrm>
          <a:off x="2376159" y="1413784"/>
          <a:ext cx="1227489" cy="1227551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BB1979D5-42B2-46B7-99A8-4B7EBA661A45}">
      <dsp:nvSpPr>
        <dsp:cNvPr id="0" name=""/>
        <dsp:cNvSpPr/>
      </dsp:nvSpPr>
      <dsp:spPr>
        <a:xfrm>
          <a:off x="2647169" y="1857969"/>
          <a:ext cx="685008" cy="3423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900" kern="1200"/>
            <a:t>Verifikasi &amp; Validasi</a:t>
          </a:r>
        </a:p>
      </dsp:txBody>
      <dsp:txXfrm>
        <a:off x="2647169" y="1857969"/>
        <a:ext cx="685008" cy="342351"/>
      </dsp:txXfrm>
    </dsp:sp>
    <dsp:sp modelId="{9B825E8C-3DBB-4216-8E70-D48D31A5A318}">
      <dsp:nvSpPr>
        <dsp:cNvPr id="0" name=""/>
        <dsp:cNvSpPr/>
      </dsp:nvSpPr>
      <dsp:spPr>
        <a:xfrm>
          <a:off x="2035151" y="2120280"/>
          <a:ext cx="1227489" cy="1227551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115007B-3441-4ECB-BDD2-63D6C65C7477}">
      <dsp:nvSpPr>
        <dsp:cNvPr id="0" name=""/>
        <dsp:cNvSpPr/>
      </dsp:nvSpPr>
      <dsp:spPr>
        <a:xfrm>
          <a:off x="2304779" y="2564861"/>
          <a:ext cx="685008" cy="3423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900" kern="1200"/>
            <a:t>Diseminasi</a:t>
          </a:r>
        </a:p>
      </dsp:txBody>
      <dsp:txXfrm>
        <a:off x="2304779" y="2564861"/>
        <a:ext cx="685008" cy="342351"/>
      </dsp:txXfrm>
    </dsp:sp>
    <dsp:sp modelId="{18919EE7-CD5A-47B4-BF3C-3CD8046BA432}">
      <dsp:nvSpPr>
        <dsp:cNvPr id="0" name=""/>
        <dsp:cNvSpPr/>
      </dsp:nvSpPr>
      <dsp:spPr>
        <a:xfrm>
          <a:off x="2463425" y="2907212"/>
          <a:ext cx="1054568" cy="1055187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59A9B6C-CFCF-4CEC-81B3-B7E9125A24A7}">
      <dsp:nvSpPr>
        <dsp:cNvPr id="0" name=""/>
        <dsp:cNvSpPr/>
      </dsp:nvSpPr>
      <dsp:spPr>
        <a:xfrm>
          <a:off x="2647169" y="3271753"/>
          <a:ext cx="685008" cy="3423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900" kern="1200"/>
            <a:t>Analisis Data</a:t>
          </a:r>
        </a:p>
      </dsp:txBody>
      <dsp:txXfrm>
        <a:off x="2647169" y="3271753"/>
        <a:ext cx="685008" cy="34235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5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65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6553"/>
            <a:ext cx="2971800" cy="46569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846553"/>
            <a:ext cx="2971800" cy="465693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4F90E9C-D27F-4667-BC25-B0C617E615D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80025073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5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5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25438" y="698500"/>
            <a:ext cx="6207125" cy="34925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24085"/>
            <a:ext cx="5486400" cy="41912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6553"/>
            <a:ext cx="2971800" cy="46569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46553"/>
            <a:ext cx="2971800" cy="465693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24311F85-215C-4DC1-A6F6-F3387AD744E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49696747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Lampiran Pengantar Konsinyering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A7C53E0-03A8-4F2B-ABEA-F99EFEBE262F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375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Lampiran Pengantar Konsinyering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A7C53E0-03A8-4F2B-ABEA-F99EFEBE262F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26012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4311F85-215C-4DC1-A6F6-F3387AD744E8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41394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4311F85-215C-4DC1-A6F6-F3387AD744E8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058951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072303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1181205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8496695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5552647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4311F85-215C-4DC1-A6F6-F3387AD744E8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509714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Lampiran Pengantar Konsinyering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A7C53E0-03A8-4F2B-ABEA-F99EFEBE262F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16469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833549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2112680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2532603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338661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202739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80513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024986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406767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284070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129292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035286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1B4D080F-653E-4AF5-A549-5AD66531B6E1}" type="datetimeFigureOut">
              <a:rPr lang="en-US" smtClean="0"/>
              <a:pPr>
                <a:defRPr/>
              </a:pPr>
              <a:t>3/20/2024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45E5C132-E19E-4335-9E31-02CF536CC23E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90140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0"/>
    </mc:Choice>
    <mc:Fallback xmlns="">
      <p:transition advClick="0" advTm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6F536211-A473-4C3C-8EBC-A2FCBD5F5AE6}" type="datetimeFigureOut">
              <a:rPr lang="en-US" smtClean="0"/>
              <a:pPr>
                <a:defRPr/>
              </a:pPr>
              <a:t>3/20/2024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889A60C-5F2E-48F2-8B2A-A7A16B3D3754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3576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0"/>
    </mc:Choice>
    <mc:Fallback xmlns="">
      <p:transition advClick="0" advTm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696226B1-3E3F-4151-A1A7-6BA35AE03D95}" type="datetimeFigureOut">
              <a:rPr lang="en-US" smtClean="0"/>
              <a:pPr>
                <a:defRPr/>
              </a:pPr>
              <a:t>3/20/2024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9183B10-E17C-4B44-80D3-B0245764775E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1157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0"/>
    </mc:Choice>
    <mc:Fallback xmlns="">
      <p:transition advClick="0" advTm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1B4D080F-653E-4AF5-A549-5AD66531B6E1}" type="datetimeFigureOut">
              <a:rPr lang="en-US" smtClean="0"/>
              <a:pPr>
                <a:defRPr/>
              </a:pPr>
              <a:t>3/20/2024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45E5C132-E19E-4335-9E31-02CF536CC23E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56939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0"/>
    </mc:Choice>
    <mc:Fallback xmlns="">
      <p:transition advClick="0" advTm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1E994F72-B001-4452-8213-2FACE1B514FD}" type="datetimeFigureOut">
              <a:rPr lang="en-US" smtClean="0"/>
              <a:pPr>
                <a:defRPr/>
              </a:pPr>
              <a:t>3/20/2024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80105926-AD41-43CB-A093-6240AC988F75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83430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0"/>
    </mc:Choice>
    <mc:Fallback xmlns="">
      <p:transition advClick="0" advTm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BD8730FE-2A6D-467F-8FE8-5715CCDD0791}" type="datetimeFigureOut">
              <a:rPr lang="en-US" smtClean="0"/>
              <a:pPr>
                <a:defRPr/>
              </a:pPr>
              <a:t>3/20/2024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1F25235-0DA2-4596-94B4-5D2F6B2715D5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26189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0"/>
    </mc:Choice>
    <mc:Fallback xmlns="">
      <p:transition advClick="0" advTm="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4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4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CF70AAFE-C086-416F-8B95-980EC54B5041}" type="datetimeFigureOut">
              <a:rPr lang="en-US" smtClean="0"/>
              <a:pPr>
                <a:defRPr/>
              </a:pPr>
              <a:t>3/20/2024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82E223EB-A254-4A34-9B83-138B4D598321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09632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0"/>
    </mc:Choice>
    <mc:Fallback xmlns="">
      <p:transition advClick="0" advTm="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1E4F1B2B-67F8-45B7-98FD-B2B9227E4CA1}" type="datetimeFigureOut">
              <a:rPr lang="en-US" smtClean="0"/>
              <a:pPr>
                <a:defRPr/>
              </a:pPr>
              <a:t>3/20/2024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4DC75CA-FC9B-4333-BC26-9CA3BCD95358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91878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0"/>
    </mc:Choice>
    <mc:Fallback xmlns="">
      <p:transition advClick="0" advTm="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5AE72975-3D16-4842-936E-C77EE20087FB}" type="datetimeFigureOut">
              <a:rPr lang="en-US" smtClean="0"/>
              <a:pPr>
                <a:defRPr/>
              </a:pPr>
              <a:t>3/20/2024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710DAB7D-E8A2-40E9-BA9D-26D8FDAF2C87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31538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0"/>
    </mc:Choice>
    <mc:Fallback xmlns="">
      <p:transition advClick="0" advTm="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59C7A002-16E7-4C57-B22C-7F6296754398}" type="datetimeFigureOut">
              <a:rPr lang="en-US" smtClean="0"/>
              <a:pPr>
                <a:defRPr/>
              </a:pPr>
              <a:t>3/20/2024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878BA25-9C73-4D1D-BF68-38FA33832BFE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62976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0"/>
    </mc:Choice>
    <mc:Fallback xmlns="">
      <p:transition advClick="0" advTm="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73972D3D-7EAC-45AB-B7A5-249929B756FB}" type="datetimeFigureOut">
              <a:rPr lang="en-US" smtClean="0"/>
              <a:pPr>
                <a:defRPr/>
              </a:pPr>
              <a:t>3/20/2024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B42175E8-124F-4FE0-B0E2-366A906F6236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2536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0"/>
    </mc:Choice>
    <mc:Fallback xmlns="">
      <p:transition advClick="0" advTm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1E994F72-B001-4452-8213-2FACE1B514FD}" type="datetimeFigureOut">
              <a:rPr lang="en-US" smtClean="0"/>
              <a:pPr>
                <a:defRPr/>
              </a:pPr>
              <a:t>3/20/2024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80105926-AD41-43CB-A093-6240AC988F75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61627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0"/>
    </mc:Choice>
    <mc:Fallback xmlns="">
      <p:transition advClick="0" advTm="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8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2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2EB4928A-D46E-4D3C-A127-1D10493728D8}" type="datetimeFigureOut">
              <a:rPr lang="en-US" smtClean="0"/>
              <a:pPr>
                <a:defRPr/>
              </a:pPr>
              <a:t>3/20/2024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6F68B23-4426-4ECD-A8C6-D1BA702E5C8F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57597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0"/>
    </mc:Choice>
    <mc:Fallback xmlns="">
      <p:transition advClick="0" advTm="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6F536211-A473-4C3C-8EBC-A2FCBD5F5AE6}" type="datetimeFigureOut">
              <a:rPr lang="en-US" smtClean="0"/>
              <a:pPr>
                <a:defRPr/>
              </a:pPr>
              <a:t>3/20/2024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889A60C-5F2E-48F2-8B2A-A7A16B3D3754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75820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0"/>
    </mc:Choice>
    <mc:Fallback xmlns="">
      <p:transition advClick="0" advTm="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2"/>
            <a:ext cx="2057400" cy="32908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2"/>
            <a:ext cx="6019800" cy="329088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696226B1-3E3F-4151-A1A7-6BA35AE03D95}" type="datetimeFigureOut">
              <a:rPr lang="en-US" smtClean="0"/>
              <a:pPr>
                <a:defRPr/>
              </a:pPr>
              <a:t>3/20/2024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9183B10-E17C-4B44-80D3-B0245764775E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82600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0"/>
    </mc:Choice>
    <mc:Fallback xmlns="">
      <p:transition advClick="0" advTm="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6"/>
            <a:ext cx="7772400" cy="5232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2" y="2880361"/>
            <a:ext cx="6400799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3/20/2024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77151"/>
            <a:fld id="{81D60167-4931-47E6-BA6A-407CBD079E47}" type="slidenum">
              <a:rPr lang="en-US" spc="-8" smtClean="0"/>
              <a:pPr marL="77151"/>
              <a:t>‹#›</a:t>
            </a:fld>
            <a:endParaRPr lang="en-US" spc="-8" dirty="0"/>
          </a:p>
        </p:txBody>
      </p:sp>
    </p:spTree>
    <p:extLst>
      <p:ext uri="{BB962C8B-B14F-4D97-AF65-F5344CB8AC3E}">
        <p14:creationId xmlns:p14="http://schemas.microsoft.com/office/powerpoint/2010/main" val="383950840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49403" y="298910"/>
            <a:ext cx="8045195" cy="392415"/>
          </a:xfrm>
        </p:spPr>
        <p:txBody>
          <a:bodyPr lIns="0" tIns="0" rIns="0" bIns="0"/>
          <a:lstStyle>
            <a:lvl1pPr>
              <a:defRPr sz="2550" b="1" i="0">
                <a:solidFill>
                  <a:schemeClr val="tx1"/>
                </a:solidFill>
                <a:latin typeface="Candara"/>
                <a:cs typeface="Candar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27698" y="1295813"/>
            <a:ext cx="7888606" cy="323165"/>
          </a:xfrm>
        </p:spPr>
        <p:txBody>
          <a:bodyPr lIns="0" tIns="0" rIns="0" bIns="0"/>
          <a:lstStyle>
            <a:lvl1pPr>
              <a:defRPr sz="2100" b="0" i="0">
                <a:solidFill>
                  <a:schemeClr val="tx1"/>
                </a:solidFill>
                <a:latin typeface="Candara"/>
                <a:cs typeface="Candar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3/20/2024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77151"/>
            <a:fld id="{81D60167-4931-47E6-BA6A-407CBD079E47}" type="slidenum">
              <a:rPr lang="en-US" spc="-8" smtClean="0"/>
              <a:pPr marL="77151"/>
              <a:t>‹#›</a:t>
            </a:fld>
            <a:endParaRPr lang="en-US" spc="-8" dirty="0"/>
          </a:p>
        </p:txBody>
      </p:sp>
    </p:spTree>
    <p:extLst>
      <p:ext uri="{BB962C8B-B14F-4D97-AF65-F5344CB8AC3E}">
        <p14:creationId xmlns:p14="http://schemas.microsoft.com/office/powerpoint/2010/main" val="24512887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49403" y="298910"/>
            <a:ext cx="8045195" cy="392415"/>
          </a:xfrm>
        </p:spPr>
        <p:txBody>
          <a:bodyPr lIns="0" tIns="0" rIns="0" bIns="0"/>
          <a:lstStyle>
            <a:lvl1pPr>
              <a:defRPr sz="2550" b="1" i="0">
                <a:solidFill>
                  <a:schemeClr val="tx1"/>
                </a:solidFill>
                <a:latin typeface="Candara"/>
                <a:cs typeface="Candar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6"/>
            <a:ext cx="397764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59" y="1183006"/>
            <a:ext cx="397764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3/20/2024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77151"/>
            <a:fld id="{81D60167-4931-47E6-BA6A-407CBD079E47}" type="slidenum">
              <a:rPr lang="en-US" spc="-8" smtClean="0"/>
              <a:pPr marL="77151"/>
              <a:t>‹#›</a:t>
            </a:fld>
            <a:endParaRPr lang="en-US" spc="-8" dirty="0"/>
          </a:p>
        </p:txBody>
      </p:sp>
    </p:spTree>
    <p:extLst>
      <p:ext uri="{BB962C8B-B14F-4D97-AF65-F5344CB8AC3E}">
        <p14:creationId xmlns:p14="http://schemas.microsoft.com/office/powerpoint/2010/main" val="371506835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49403" y="298910"/>
            <a:ext cx="8045195" cy="392415"/>
          </a:xfrm>
        </p:spPr>
        <p:txBody>
          <a:bodyPr lIns="0" tIns="0" rIns="0" bIns="0"/>
          <a:lstStyle>
            <a:lvl1pPr>
              <a:defRPr sz="2550" b="1" i="0">
                <a:solidFill>
                  <a:schemeClr val="tx1"/>
                </a:solidFill>
                <a:latin typeface="Candara"/>
                <a:cs typeface="Candar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3/20/2024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77151"/>
            <a:fld id="{81D60167-4931-47E6-BA6A-407CBD079E47}" type="slidenum">
              <a:rPr lang="en-US" spc="-8" smtClean="0"/>
              <a:pPr marL="77151"/>
              <a:t>‹#›</a:t>
            </a:fld>
            <a:endParaRPr lang="en-US" spc="-8" dirty="0"/>
          </a:p>
        </p:txBody>
      </p:sp>
    </p:spTree>
    <p:extLst>
      <p:ext uri="{BB962C8B-B14F-4D97-AF65-F5344CB8AC3E}">
        <p14:creationId xmlns:p14="http://schemas.microsoft.com/office/powerpoint/2010/main" val="87410468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3/20/2024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77151"/>
            <a:fld id="{81D60167-4931-47E6-BA6A-407CBD079E47}" type="slidenum">
              <a:rPr lang="en-US" spc="-8" smtClean="0"/>
              <a:pPr marL="77151"/>
              <a:t>‹#›</a:t>
            </a:fld>
            <a:endParaRPr lang="en-US" spc="-8" dirty="0"/>
          </a:p>
        </p:txBody>
      </p:sp>
    </p:spTree>
    <p:extLst>
      <p:ext uri="{BB962C8B-B14F-4D97-AF65-F5344CB8AC3E}">
        <p14:creationId xmlns:p14="http://schemas.microsoft.com/office/powerpoint/2010/main" val="303385073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1E4DA-C3B0-C544-8A37-19B7E3D5DF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247477"/>
            <a:ext cx="6858000" cy="1384995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FC972D-3E31-634D-B6E1-78EB10B7B2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276999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471714-A39B-8A43-9D11-816A7A403F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2E8DE-D04A-C340-810A-0A13A1B05F25}" type="datetimeFigureOut">
              <a:rPr lang="en-US" smtClean="0"/>
              <a:t>3/20/2024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03F62F-1D90-0240-9B17-9C20440939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F2A5C6-7C25-A349-AF35-8D768C6268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10952" y="4848913"/>
            <a:ext cx="154781" cy="138499"/>
          </a:xfrm>
        </p:spPr>
        <p:txBody>
          <a:bodyPr/>
          <a:lstStyle/>
          <a:p>
            <a:fld id="{1CB8E537-C2C4-B849-96A8-CDA560D3F5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93149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AC11C6-6444-EC44-9867-4437DFB842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39843A-060F-CE47-919D-7192F2C38E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E01077-3E52-DC43-8E5F-200D757566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D1D7E-B4BE-0241-B28C-FE765031AEA9}" type="datetimeFigureOut">
              <a:rPr lang="en-GB" smtClean="0"/>
              <a:t>20/03/2024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BA5D15-EC02-F842-B22A-5747AA8623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07D122-4024-0247-BD2E-3AFA09350A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CAF8F-B011-6043-96BB-3EF14AC185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91070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BD8730FE-2A6D-467F-8FE8-5715CCDD0791}" type="datetimeFigureOut">
              <a:rPr lang="en-US" smtClean="0"/>
              <a:pPr>
                <a:defRPr/>
              </a:pPr>
              <a:t>3/20/2024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1F25235-0DA2-4596-94B4-5D2F6B2715D5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69368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0"/>
    </mc:Choice>
    <mc:Fallback xmlns="">
      <p:transition advClick="0" advTm="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B27C2C-A146-DD42-AD99-1F0B5D962E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EBF4A6-748B-7F48-835C-E6260B8ACA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D79A35-84C4-BD47-A9A2-69692DADEE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D1D7E-B4BE-0241-B28C-FE765031AEA9}" type="datetimeFigureOut">
              <a:rPr lang="en-GB" smtClean="0"/>
              <a:t>20/03/2024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9AD4C7-E150-B04C-8E7F-5CBD2EF3F5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2ADC13-B450-5C49-B7DE-8415D877D3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CAF8F-B011-6043-96BB-3EF14AC185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286244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20DA52-94DB-9642-8438-F753B7DA78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7CDF31-051E-E14E-8B38-0541AB87A6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822F69-00F8-C84C-A90B-023FCA3BD4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D1D7E-B4BE-0241-B28C-FE765031AEA9}" type="datetimeFigureOut">
              <a:rPr lang="en-GB" smtClean="0"/>
              <a:t>20/03/2024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2C3F4B-733A-B64A-90D2-D20C47211C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E0EB99-8415-7E4B-82E8-5C35623E05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CAF8F-B011-6043-96BB-3EF14AC185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360742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7B93B5-3ABD-2A46-BB0B-002AFCA6AA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DCB8F8-604A-A845-835B-06D4089B68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C28E9F-AF9E-3141-A259-67D096CA70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2E6524-9B66-4F48-AAB7-289E3D78FD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D1D7E-B4BE-0241-B28C-FE765031AEA9}" type="datetimeFigureOut">
              <a:rPr lang="en-GB" smtClean="0"/>
              <a:t>20/03/2024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5B8859-852B-BF4F-B129-ED8E6DAE91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D29DF8-204C-2B4B-A75E-EEF765F90D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CAF8F-B011-6043-96BB-3EF14AC185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418487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970867-3186-1B4A-8D34-F035BB2000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4B0F05-15E4-7040-9AC5-8CA5DE75CB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C485B1-3329-3C46-9E47-DA5988439C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4CF1CC9-E033-D744-B0EC-15A041C939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FDF34ED-B577-8044-834A-7F07FE7C8B2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3EED499-2471-4644-92B8-540AA65983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D1D7E-B4BE-0241-B28C-FE765031AEA9}" type="datetimeFigureOut">
              <a:rPr lang="en-GB" smtClean="0"/>
              <a:t>20/03/2024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4AB571B-D955-6444-9C32-0357B8F63B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27E8B2D-1127-6E40-BA09-8D9861BF8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CAF8F-B011-6043-96BB-3EF14AC185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820900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D6CC88-B081-E046-9B65-ACDCB88285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7C71280-7351-B040-93E5-7809C57667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D1D7E-B4BE-0241-B28C-FE765031AEA9}" type="datetimeFigureOut">
              <a:rPr lang="en-GB" smtClean="0"/>
              <a:t>20/03/2024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F53234E-8C2E-6F4F-8B54-BA7B9FD92F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7916E7-8E7D-2A43-AB70-D2CBF8BAD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CAF8F-B011-6043-96BB-3EF14AC185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976158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325602D-213E-214E-9944-2939D1A319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D1D7E-B4BE-0241-B28C-FE765031AEA9}" type="datetimeFigureOut">
              <a:rPr lang="en-GB" smtClean="0"/>
              <a:t>20/03/2024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24D84DF-9426-4647-A6EB-0EB6A522E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C776C4-D4D5-C34A-9C34-F4BB3D7EFA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CAF8F-B011-6043-96BB-3EF14AC185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18141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ADF5FD-3792-1645-A34E-BF4B64EB73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B17DC2-C3B0-734F-B8E7-A70DDF106A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E008C1F-A9F7-3742-B2EF-58B232CAC3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D3D98C-7D62-924C-B94B-05F8671043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D1D7E-B4BE-0241-B28C-FE765031AEA9}" type="datetimeFigureOut">
              <a:rPr lang="en-GB" smtClean="0"/>
              <a:t>20/03/2024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61E85F-2D7F-4644-A1D9-1F4FB605FA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73097C-C09D-D144-A269-F0AE19375C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CAF8F-B011-6043-96BB-3EF14AC185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684685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21C113-838A-7E42-B11A-C4F8F6B299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873188B-5967-7742-A82A-BB99C3E4609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DE4BA7-6F34-BF43-959F-F34A541916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CF34683-A9F0-DE4A-864A-E23C606CE1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D1D7E-B4BE-0241-B28C-FE765031AEA9}" type="datetimeFigureOut">
              <a:rPr lang="en-GB" smtClean="0"/>
              <a:t>20/03/2024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B2B679-BFCE-3541-B577-CEEA655D09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EC2142-3C06-6B41-9201-74AA26709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CAF8F-B011-6043-96BB-3EF14AC185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461240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766CC2-6AFE-9943-9A6B-6D77C6DC7A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5B00223-16E8-3D44-B03F-AD1CF2F31D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7DB58F-A986-CE4D-B741-35AB01E808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D1D7E-B4BE-0241-B28C-FE765031AEA9}" type="datetimeFigureOut">
              <a:rPr lang="en-GB" smtClean="0"/>
              <a:t>20/03/2024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160845-6826-1C49-8FA0-42E3FD0C86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C7EA4F-2E7D-824E-813C-3CA1CC9A5D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CAF8F-B011-6043-96BB-3EF14AC185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347411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AEDA25C-15CB-FE4E-BCC2-4037EAEE78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5E43198-0919-1948-B560-9DB4A7FAAA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EB594A-3885-934B-9E95-2BF73BBD99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D1D7E-B4BE-0241-B28C-FE765031AEA9}" type="datetimeFigureOut">
              <a:rPr lang="en-GB" smtClean="0"/>
              <a:t>20/03/2024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AFE16F-5AE5-A749-B69E-EFB122F6CC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135B5E-F96B-254F-8286-3EFBFCEBE9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CAF8F-B011-6043-96BB-3EF14AC185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83310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CF70AAFE-C086-416F-8B95-980EC54B5041}" type="datetimeFigureOut">
              <a:rPr lang="en-US" smtClean="0"/>
              <a:pPr>
                <a:defRPr/>
              </a:pPr>
              <a:t>3/20/2024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82E223EB-A254-4A34-9B83-138B4D598321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47087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0"/>
    </mc:Choice>
    <mc:Fallback xmlns="">
      <p:transition advClick="0" advTm="0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171446" indent="0" algn="ctr">
              <a:buNone/>
              <a:defRPr/>
            </a:lvl2pPr>
            <a:lvl3pPr marL="342892" indent="0" algn="ctr">
              <a:buNone/>
              <a:defRPr/>
            </a:lvl3pPr>
            <a:lvl4pPr marL="514337" indent="0" algn="ctr">
              <a:buNone/>
              <a:defRPr/>
            </a:lvl4pPr>
            <a:lvl5pPr marL="685783" indent="0" algn="ctr">
              <a:buNone/>
              <a:defRPr/>
            </a:lvl5pPr>
            <a:lvl6pPr marL="857228" indent="0" algn="ctr">
              <a:buNone/>
              <a:defRPr/>
            </a:lvl6pPr>
            <a:lvl7pPr marL="1028675" indent="0" algn="ctr">
              <a:buNone/>
              <a:defRPr/>
            </a:lvl7pPr>
            <a:lvl8pPr marL="1200120" indent="0" algn="ctr">
              <a:buNone/>
              <a:defRPr/>
            </a:lvl8pPr>
            <a:lvl9pPr marL="1371566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74596813"/>
      </p:ext>
    </p:extLst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51552503"/>
      </p:ext>
    </p:extLst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114" y="3305176"/>
            <a:ext cx="7772400" cy="1021556"/>
          </a:xfrm>
        </p:spPr>
        <p:txBody>
          <a:bodyPr anchor="t"/>
          <a:lstStyle>
            <a:lvl1pPr algn="l">
              <a:defRPr sz="15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114" y="2180035"/>
            <a:ext cx="7772400" cy="1125141"/>
          </a:xfrm>
        </p:spPr>
        <p:txBody>
          <a:bodyPr anchor="b"/>
          <a:lstStyle>
            <a:lvl1pPr marL="0" indent="0">
              <a:buNone/>
              <a:defRPr sz="800"/>
            </a:lvl1pPr>
            <a:lvl2pPr marL="171446" indent="0">
              <a:buNone/>
              <a:defRPr sz="700"/>
            </a:lvl2pPr>
            <a:lvl3pPr marL="342892" indent="0">
              <a:buNone/>
              <a:defRPr sz="600"/>
            </a:lvl3pPr>
            <a:lvl4pPr marL="514337" indent="0">
              <a:buNone/>
              <a:defRPr sz="500"/>
            </a:lvl4pPr>
            <a:lvl5pPr marL="685783" indent="0">
              <a:buNone/>
              <a:defRPr sz="500"/>
            </a:lvl5pPr>
            <a:lvl6pPr marL="857228" indent="0">
              <a:buNone/>
              <a:defRPr sz="500"/>
            </a:lvl6pPr>
            <a:lvl7pPr marL="1028675" indent="0">
              <a:buNone/>
              <a:defRPr sz="500"/>
            </a:lvl7pPr>
            <a:lvl8pPr marL="1200120" indent="0">
              <a:buNone/>
              <a:defRPr sz="500"/>
            </a:lvl8pPr>
            <a:lvl9pPr marL="1371566" indent="0">
              <a:buNone/>
              <a:defRPr sz="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47869781"/>
      </p:ext>
    </p:extLst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2463" y="2647951"/>
            <a:ext cx="3890963" cy="595313"/>
          </a:xfrm>
        </p:spPr>
        <p:txBody>
          <a:bodyPr/>
          <a:lstStyle>
            <a:lvl1pPr>
              <a:defRPr sz="1100"/>
            </a:lvl1pPr>
            <a:lvl2pPr>
              <a:defRPr sz="900"/>
            </a:lvl2pPr>
            <a:lvl3pPr>
              <a:defRPr sz="800"/>
            </a:lvl3pPr>
            <a:lvl4pPr>
              <a:defRPr sz="700"/>
            </a:lvl4pPr>
            <a:lvl5pPr>
              <a:defRPr sz="700"/>
            </a:lvl5pPr>
            <a:lvl6pPr>
              <a:defRPr sz="700"/>
            </a:lvl6pPr>
            <a:lvl7pPr>
              <a:defRPr sz="700"/>
            </a:lvl7pPr>
            <a:lvl8pPr>
              <a:defRPr sz="700"/>
            </a:lvl8pPr>
            <a:lvl9pPr>
              <a:defRPr sz="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00576" y="2647951"/>
            <a:ext cx="3890963" cy="595313"/>
          </a:xfrm>
        </p:spPr>
        <p:txBody>
          <a:bodyPr/>
          <a:lstStyle>
            <a:lvl1pPr>
              <a:defRPr sz="1100"/>
            </a:lvl1pPr>
            <a:lvl2pPr>
              <a:defRPr sz="900"/>
            </a:lvl2pPr>
            <a:lvl3pPr>
              <a:defRPr sz="800"/>
            </a:lvl3pPr>
            <a:lvl4pPr>
              <a:defRPr sz="700"/>
            </a:lvl4pPr>
            <a:lvl5pPr>
              <a:defRPr sz="700"/>
            </a:lvl5pPr>
            <a:lvl6pPr>
              <a:defRPr sz="700"/>
            </a:lvl6pPr>
            <a:lvl7pPr>
              <a:defRPr sz="700"/>
            </a:lvl7pPr>
            <a:lvl8pPr>
              <a:defRPr sz="700"/>
            </a:lvl8pPr>
            <a:lvl9pPr>
              <a:defRPr sz="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56816878"/>
      </p:ext>
    </p:extLst>
  </p:cSld>
  <p:clrMapOvr>
    <a:masterClrMapping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386" cy="479822"/>
          </a:xfrm>
        </p:spPr>
        <p:txBody>
          <a:bodyPr anchor="b"/>
          <a:lstStyle>
            <a:lvl1pPr marL="0" indent="0">
              <a:buNone/>
              <a:defRPr sz="900" b="1"/>
            </a:lvl1pPr>
            <a:lvl2pPr marL="171446" indent="0">
              <a:buNone/>
              <a:defRPr sz="800" b="1"/>
            </a:lvl2pPr>
            <a:lvl3pPr marL="342892" indent="0">
              <a:buNone/>
              <a:defRPr sz="700" b="1"/>
            </a:lvl3pPr>
            <a:lvl4pPr marL="514337" indent="0">
              <a:buNone/>
              <a:defRPr sz="600" b="1"/>
            </a:lvl4pPr>
            <a:lvl5pPr marL="685783" indent="0">
              <a:buNone/>
              <a:defRPr sz="600" b="1"/>
            </a:lvl5pPr>
            <a:lvl6pPr marL="857228" indent="0">
              <a:buNone/>
              <a:defRPr sz="600" b="1"/>
            </a:lvl6pPr>
            <a:lvl7pPr marL="1028675" indent="0">
              <a:buNone/>
              <a:defRPr sz="600" b="1"/>
            </a:lvl7pPr>
            <a:lvl8pPr marL="1200120" indent="0">
              <a:buNone/>
              <a:defRPr sz="600" b="1"/>
            </a:lvl8pPr>
            <a:lvl9pPr marL="1371566" indent="0">
              <a:buNone/>
              <a:defRPr sz="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386" cy="2963466"/>
          </a:xfrm>
        </p:spPr>
        <p:txBody>
          <a:bodyPr/>
          <a:lstStyle>
            <a:lvl1pPr>
              <a:defRPr sz="900"/>
            </a:lvl1pPr>
            <a:lvl2pPr>
              <a:defRPr sz="800"/>
            </a:lvl2pPr>
            <a:lvl3pPr>
              <a:defRPr sz="700"/>
            </a:lvl3pPr>
            <a:lvl4pPr>
              <a:defRPr sz="600"/>
            </a:lvl4pPr>
            <a:lvl5pPr>
              <a:defRPr sz="600"/>
            </a:lvl5pPr>
            <a:lvl6pPr>
              <a:defRPr sz="600"/>
            </a:lvl6pPr>
            <a:lvl7pPr>
              <a:defRPr sz="600"/>
            </a:lvl7pPr>
            <a:lvl8pPr>
              <a:defRPr sz="600"/>
            </a:lvl8pPr>
            <a:lvl9pPr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224" y="1151335"/>
            <a:ext cx="4041576" cy="479822"/>
          </a:xfrm>
        </p:spPr>
        <p:txBody>
          <a:bodyPr anchor="b"/>
          <a:lstStyle>
            <a:lvl1pPr marL="0" indent="0">
              <a:buNone/>
              <a:defRPr sz="900" b="1"/>
            </a:lvl1pPr>
            <a:lvl2pPr marL="171446" indent="0">
              <a:buNone/>
              <a:defRPr sz="800" b="1"/>
            </a:lvl2pPr>
            <a:lvl3pPr marL="342892" indent="0">
              <a:buNone/>
              <a:defRPr sz="700" b="1"/>
            </a:lvl3pPr>
            <a:lvl4pPr marL="514337" indent="0">
              <a:buNone/>
              <a:defRPr sz="600" b="1"/>
            </a:lvl4pPr>
            <a:lvl5pPr marL="685783" indent="0">
              <a:buNone/>
              <a:defRPr sz="600" b="1"/>
            </a:lvl5pPr>
            <a:lvl6pPr marL="857228" indent="0">
              <a:buNone/>
              <a:defRPr sz="600" b="1"/>
            </a:lvl6pPr>
            <a:lvl7pPr marL="1028675" indent="0">
              <a:buNone/>
              <a:defRPr sz="600" b="1"/>
            </a:lvl7pPr>
            <a:lvl8pPr marL="1200120" indent="0">
              <a:buNone/>
              <a:defRPr sz="600" b="1"/>
            </a:lvl8pPr>
            <a:lvl9pPr marL="1371566" indent="0">
              <a:buNone/>
              <a:defRPr sz="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224" y="1631156"/>
            <a:ext cx="4041576" cy="2963466"/>
          </a:xfrm>
        </p:spPr>
        <p:txBody>
          <a:bodyPr/>
          <a:lstStyle>
            <a:lvl1pPr>
              <a:defRPr sz="900"/>
            </a:lvl1pPr>
            <a:lvl2pPr>
              <a:defRPr sz="800"/>
            </a:lvl2pPr>
            <a:lvl3pPr>
              <a:defRPr sz="700"/>
            </a:lvl3pPr>
            <a:lvl4pPr>
              <a:defRPr sz="600"/>
            </a:lvl4pPr>
            <a:lvl5pPr>
              <a:defRPr sz="600"/>
            </a:lvl5pPr>
            <a:lvl6pPr>
              <a:defRPr sz="600"/>
            </a:lvl6pPr>
            <a:lvl7pPr>
              <a:defRPr sz="600"/>
            </a:lvl7pPr>
            <a:lvl8pPr>
              <a:defRPr sz="600"/>
            </a:lvl8pPr>
            <a:lvl9pPr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42718120"/>
      </p:ext>
    </p:extLst>
  </p:cSld>
  <p:clrMapOvr>
    <a:masterClrMapping/>
  </p:clrMapOvr>
  <p:transition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50456192"/>
      </p:ext>
    </p:extLst>
  </p:cSld>
  <p:clrMapOvr>
    <a:masterClrMapping/>
  </p:clrMapOvr>
  <p:transition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44327326"/>
      </p:ext>
    </p:extLst>
  </p:cSld>
  <p:clrMapOvr>
    <a:masterClrMapping/>
  </p:clrMapOvr>
  <p:transition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114" cy="871538"/>
          </a:xfrm>
        </p:spPr>
        <p:txBody>
          <a:bodyPr/>
          <a:lstStyle>
            <a:lvl1pPr algn="l">
              <a:defRPr sz="8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4852" y="204788"/>
            <a:ext cx="5111948" cy="4389834"/>
          </a:xfrm>
        </p:spPr>
        <p:txBody>
          <a:bodyPr/>
          <a:lstStyle>
            <a:lvl1pPr>
              <a:defRPr sz="1200"/>
            </a:lvl1pPr>
            <a:lvl2pPr>
              <a:defRPr sz="11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114" cy="3518297"/>
          </a:xfrm>
        </p:spPr>
        <p:txBody>
          <a:bodyPr/>
          <a:lstStyle>
            <a:lvl1pPr marL="0" indent="0">
              <a:buNone/>
              <a:defRPr sz="500"/>
            </a:lvl1pPr>
            <a:lvl2pPr marL="171446" indent="0">
              <a:buNone/>
              <a:defRPr sz="500"/>
            </a:lvl2pPr>
            <a:lvl3pPr marL="342892" indent="0">
              <a:buNone/>
              <a:defRPr sz="400"/>
            </a:lvl3pPr>
            <a:lvl4pPr marL="514337" indent="0">
              <a:buNone/>
              <a:defRPr sz="300"/>
            </a:lvl4pPr>
            <a:lvl5pPr marL="685783" indent="0">
              <a:buNone/>
              <a:defRPr sz="300"/>
            </a:lvl5pPr>
            <a:lvl6pPr marL="857228" indent="0">
              <a:buNone/>
              <a:defRPr sz="300"/>
            </a:lvl6pPr>
            <a:lvl7pPr marL="1028675" indent="0">
              <a:buNone/>
              <a:defRPr sz="300"/>
            </a:lvl7pPr>
            <a:lvl8pPr marL="1200120" indent="0">
              <a:buNone/>
              <a:defRPr sz="300"/>
            </a:lvl8pPr>
            <a:lvl9pPr marL="1371566" indent="0">
              <a:buNone/>
              <a:defRPr sz="3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40338462"/>
      </p:ext>
    </p:extLst>
  </p:cSld>
  <p:clrMapOvr>
    <a:masterClrMapping/>
  </p:clrMapOvr>
  <p:transition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486" y="3600451"/>
            <a:ext cx="5486400" cy="425053"/>
          </a:xfrm>
        </p:spPr>
        <p:txBody>
          <a:bodyPr/>
          <a:lstStyle>
            <a:lvl1pPr algn="l">
              <a:defRPr sz="8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486" y="459581"/>
            <a:ext cx="5486400" cy="3086100"/>
          </a:xfrm>
        </p:spPr>
        <p:txBody>
          <a:bodyPr/>
          <a:lstStyle>
            <a:lvl1pPr marL="0" indent="0">
              <a:buNone/>
              <a:defRPr sz="1200"/>
            </a:lvl1pPr>
            <a:lvl2pPr marL="171446" indent="0">
              <a:buNone/>
              <a:defRPr sz="1100"/>
            </a:lvl2pPr>
            <a:lvl3pPr marL="342892" indent="0">
              <a:buNone/>
              <a:defRPr sz="900"/>
            </a:lvl3pPr>
            <a:lvl4pPr marL="514337" indent="0">
              <a:buNone/>
              <a:defRPr sz="800"/>
            </a:lvl4pPr>
            <a:lvl5pPr marL="685783" indent="0">
              <a:buNone/>
              <a:defRPr sz="800"/>
            </a:lvl5pPr>
            <a:lvl6pPr marL="857228" indent="0">
              <a:buNone/>
              <a:defRPr sz="800"/>
            </a:lvl6pPr>
            <a:lvl7pPr marL="1028675" indent="0">
              <a:buNone/>
              <a:defRPr sz="800"/>
            </a:lvl7pPr>
            <a:lvl8pPr marL="1200120" indent="0">
              <a:buNone/>
              <a:defRPr sz="800"/>
            </a:lvl8pPr>
            <a:lvl9pPr marL="1371566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486" y="4025504"/>
            <a:ext cx="5486400" cy="603647"/>
          </a:xfrm>
        </p:spPr>
        <p:txBody>
          <a:bodyPr/>
          <a:lstStyle>
            <a:lvl1pPr marL="0" indent="0">
              <a:buNone/>
              <a:defRPr sz="500"/>
            </a:lvl1pPr>
            <a:lvl2pPr marL="171446" indent="0">
              <a:buNone/>
              <a:defRPr sz="500"/>
            </a:lvl2pPr>
            <a:lvl3pPr marL="342892" indent="0">
              <a:buNone/>
              <a:defRPr sz="400"/>
            </a:lvl3pPr>
            <a:lvl4pPr marL="514337" indent="0">
              <a:buNone/>
              <a:defRPr sz="300"/>
            </a:lvl4pPr>
            <a:lvl5pPr marL="685783" indent="0">
              <a:buNone/>
              <a:defRPr sz="300"/>
            </a:lvl5pPr>
            <a:lvl6pPr marL="857228" indent="0">
              <a:buNone/>
              <a:defRPr sz="300"/>
            </a:lvl6pPr>
            <a:lvl7pPr marL="1028675" indent="0">
              <a:buNone/>
              <a:defRPr sz="300"/>
            </a:lvl7pPr>
            <a:lvl8pPr marL="1200120" indent="0">
              <a:buNone/>
              <a:defRPr sz="300"/>
            </a:lvl8pPr>
            <a:lvl9pPr marL="1371566" indent="0">
              <a:buNone/>
              <a:defRPr sz="3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28202779"/>
      </p:ext>
    </p:extLst>
  </p:cSld>
  <p:clrMapOvr>
    <a:masterClrMapping/>
  </p:clrMapOvr>
  <p:transition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49708025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1E4F1B2B-67F8-45B7-98FD-B2B9227E4CA1}" type="datetimeFigureOut">
              <a:rPr lang="en-US" smtClean="0"/>
              <a:pPr>
                <a:defRPr/>
              </a:pPr>
              <a:t>3/20/2024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4DC75CA-FC9B-4333-BC26-9CA3BCD95358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14632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0"/>
    </mc:Choice>
    <mc:Fallback xmlns="">
      <p:transition advClick="0" advTm="0"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1770" y="862013"/>
            <a:ext cx="1959769" cy="23812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4" y="862013"/>
            <a:ext cx="5822156" cy="23812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5608493"/>
      </p:ext>
    </p:extLst>
  </p:cSld>
  <p:clrMapOvr>
    <a:masterClrMapping/>
  </p:clrMapOvr>
  <p:transition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6"/>
            <a:ext cx="7772400" cy="5232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3" y="2880362"/>
            <a:ext cx="6400799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3/20/2024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77149"/>
            <a:fld id="{81D60167-4931-47E6-BA6A-407CBD079E47}" type="slidenum">
              <a:rPr lang="en-US" spc="-8" smtClean="0"/>
              <a:pPr marL="77149"/>
              <a:t>‹#›</a:t>
            </a:fld>
            <a:endParaRPr lang="en-US" spc="-8" dirty="0"/>
          </a:p>
        </p:txBody>
      </p:sp>
    </p:spTree>
    <p:extLst>
      <p:ext uri="{BB962C8B-B14F-4D97-AF65-F5344CB8AC3E}">
        <p14:creationId xmlns:p14="http://schemas.microsoft.com/office/powerpoint/2010/main" val="43850994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49404" y="298910"/>
            <a:ext cx="8045195" cy="392415"/>
          </a:xfrm>
        </p:spPr>
        <p:txBody>
          <a:bodyPr lIns="0" tIns="0" rIns="0" bIns="0"/>
          <a:lstStyle>
            <a:lvl1pPr>
              <a:defRPr sz="2550" b="1" i="0">
                <a:solidFill>
                  <a:schemeClr val="tx1"/>
                </a:solidFill>
                <a:latin typeface="Candara"/>
                <a:cs typeface="Candar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27699" y="1295814"/>
            <a:ext cx="7888606" cy="323165"/>
          </a:xfrm>
        </p:spPr>
        <p:txBody>
          <a:bodyPr lIns="0" tIns="0" rIns="0" bIns="0"/>
          <a:lstStyle>
            <a:lvl1pPr>
              <a:defRPr sz="2100" b="0" i="0">
                <a:solidFill>
                  <a:schemeClr val="tx1"/>
                </a:solidFill>
                <a:latin typeface="Candara"/>
                <a:cs typeface="Candar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3/20/2024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77149"/>
            <a:fld id="{81D60167-4931-47E6-BA6A-407CBD079E47}" type="slidenum">
              <a:rPr lang="en-US" spc="-8" smtClean="0"/>
              <a:pPr marL="77149"/>
              <a:t>‹#›</a:t>
            </a:fld>
            <a:endParaRPr lang="en-US" spc="-8" dirty="0"/>
          </a:p>
        </p:txBody>
      </p:sp>
    </p:spTree>
    <p:extLst>
      <p:ext uri="{BB962C8B-B14F-4D97-AF65-F5344CB8AC3E}">
        <p14:creationId xmlns:p14="http://schemas.microsoft.com/office/powerpoint/2010/main" val="276052064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49404" y="298910"/>
            <a:ext cx="8045195" cy="392415"/>
          </a:xfrm>
        </p:spPr>
        <p:txBody>
          <a:bodyPr lIns="0" tIns="0" rIns="0" bIns="0"/>
          <a:lstStyle>
            <a:lvl1pPr>
              <a:defRPr sz="2550" b="1" i="0">
                <a:solidFill>
                  <a:schemeClr val="tx1"/>
                </a:solidFill>
                <a:latin typeface="Candara"/>
                <a:cs typeface="Candar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7"/>
            <a:ext cx="397764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59" y="1183007"/>
            <a:ext cx="397764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3/20/2024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77149"/>
            <a:fld id="{81D60167-4931-47E6-BA6A-407CBD079E47}" type="slidenum">
              <a:rPr lang="en-US" spc="-8" smtClean="0"/>
              <a:pPr marL="77149"/>
              <a:t>‹#›</a:t>
            </a:fld>
            <a:endParaRPr lang="en-US" spc="-8" dirty="0"/>
          </a:p>
        </p:txBody>
      </p:sp>
    </p:spTree>
    <p:extLst>
      <p:ext uri="{BB962C8B-B14F-4D97-AF65-F5344CB8AC3E}">
        <p14:creationId xmlns:p14="http://schemas.microsoft.com/office/powerpoint/2010/main" val="18329946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49404" y="298910"/>
            <a:ext cx="8045195" cy="392415"/>
          </a:xfrm>
        </p:spPr>
        <p:txBody>
          <a:bodyPr lIns="0" tIns="0" rIns="0" bIns="0"/>
          <a:lstStyle>
            <a:lvl1pPr>
              <a:defRPr sz="2550" b="1" i="0">
                <a:solidFill>
                  <a:schemeClr val="tx1"/>
                </a:solidFill>
                <a:latin typeface="Candara"/>
                <a:cs typeface="Candar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3/20/2024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77149"/>
            <a:fld id="{81D60167-4931-47E6-BA6A-407CBD079E47}" type="slidenum">
              <a:rPr lang="en-US" spc="-8" smtClean="0"/>
              <a:pPr marL="77149"/>
              <a:t>‹#›</a:t>
            </a:fld>
            <a:endParaRPr lang="en-US" spc="-8" dirty="0"/>
          </a:p>
        </p:txBody>
      </p:sp>
    </p:spTree>
    <p:extLst>
      <p:ext uri="{BB962C8B-B14F-4D97-AF65-F5344CB8AC3E}">
        <p14:creationId xmlns:p14="http://schemas.microsoft.com/office/powerpoint/2010/main" val="382296054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3/20/2024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77149"/>
            <a:fld id="{81D60167-4931-47E6-BA6A-407CBD079E47}" type="slidenum">
              <a:rPr lang="en-US" spc="-8" smtClean="0"/>
              <a:pPr marL="77149"/>
              <a:t>‹#›</a:t>
            </a:fld>
            <a:endParaRPr lang="en-US" spc="-8" dirty="0"/>
          </a:p>
        </p:txBody>
      </p:sp>
    </p:spTree>
    <p:extLst>
      <p:ext uri="{BB962C8B-B14F-4D97-AF65-F5344CB8AC3E}">
        <p14:creationId xmlns:p14="http://schemas.microsoft.com/office/powerpoint/2010/main" val="211665338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6D64C-6910-5A4E-89B7-791DF428C7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72040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6D64C-6910-5A4E-89B7-791DF428C7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9620162"/>
      </p:ext>
    </p:extLst>
  </p:cSld>
  <p:clrMapOvr>
    <a:masterClrMapping/>
  </p:clrMapOvr>
  <p:hf hdr="0" ftr="0" dt="0"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5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9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6D64C-6910-5A4E-89B7-791DF428C7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32178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6D64C-6910-5A4E-89B7-791DF428C7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25978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5AE72975-3D16-4842-936E-C77EE20087FB}" type="datetimeFigureOut">
              <a:rPr lang="en-US" smtClean="0"/>
              <a:pPr>
                <a:defRPr/>
              </a:pPr>
              <a:t>3/20/2024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710DAB7D-E8A2-40E9-BA9D-26D8FDAF2C87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91644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0"/>
    </mc:Choice>
    <mc:Fallback xmlns="">
      <p:transition advClick="0" advTm="0"/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6D64C-6910-5A4E-89B7-791DF428C7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66513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6D64C-6910-5A4E-89B7-791DF428C7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62103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6D64C-6910-5A4E-89B7-791DF428C7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35772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1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892" indent="0">
              <a:buNone/>
              <a:defRPr sz="1050"/>
            </a:lvl2pPr>
            <a:lvl3pPr marL="685783" indent="0">
              <a:buNone/>
              <a:defRPr sz="900"/>
            </a:lvl3pPr>
            <a:lvl4pPr marL="1028675" indent="0">
              <a:buNone/>
              <a:defRPr sz="750"/>
            </a:lvl4pPr>
            <a:lvl5pPr marL="1371566" indent="0">
              <a:buNone/>
              <a:defRPr sz="750"/>
            </a:lvl5pPr>
            <a:lvl6pPr marL="1714457" indent="0">
              <a:buNone/>
              <a:defRPr sz="750"/>
            </a:lvl6pPr>
            <a:lvl7pPr marL="2057348" indent="0">
              <a:buNone/>
              <a:defRPr sz="750"/>
            </a:lvl7pPr>
            <a:lvl8pPr marL="2400240" indent="0">
              <a:buNone/>
              <a:defRPr sz="750"/>
            </a:lvl8pPr>
            <a:lvl9pPr marL="2743132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6D64C-6910-5A4E-89B7-791DF428C7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879563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70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1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892" indent="0">
              <a:buNone/>
              <a:defRPr sz="1050"/>
            </a:lvl2pPr>
            <a:lvl3pPr marL="685783" indent="0">
              <a:buNone/>
              <a:defRPr sz="900"/>
            </a:lvl3pPr>
            <a:lvl4pPr marL="1028675" indent="0">
              <a:buNone/>
              <a:defRPr sz="750"/>
            </a:lvl4pPr>
            <a:lvl5pPr marL="1371566" indent="0">
              <a:buNone/>
              <a:defRPr sz="750"/>
            </a:lvl5pPr>
            <a:lvl6pPr marL="1714457" indent="0">
              <a:buNone/>
              <a:defRPr sz="750"/>
            </a:lvl6pPr>
            <a:lvl7pPr marL="2057348" indent="0">
              <a:buNone/>
              <a:defRPr sz="750"/>
            </a:lvl7pPr>
            <a:lvl8pPr marL="2400240" indent="0">
              <a:buNone/>
              <a:defRPr sz="750"/>
            </a:lvl8pPr>
            <a:lvl9pPr marL="2743132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6D64C-6910-5A4E-89B7-791DF428C7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14677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6D64C-6910-5A4E-89B7-791DF428C7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259550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273845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3845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6D64C-6910-5A4E-89B7-791DF428C7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878658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title + 1 Colum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236">
            <a:extLst>
              <a:ext uri="{FF2B5EF4-FFF2-40B4-BE49-F238E27FC236}">
                <a16:creationId xmlns:a16="http://schemas.microsoft.com/office/drawing/2014/main" id="{6479F9A2-B894-4167-BCBE-212D0DDD24D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14275" y="392576"/>
            <a:ext cx="5492400" cy="766125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>
            <a:lvl1pPr>
              <a:defRPr sz="2400" b="1" i="0">
                <a:solidFill>
                  <a:srgbClr val="FFFFFF"/>
                </a:solidFill>
                <a:latin typeface="+mj-lt"/>
              </a:defRPr>
            </a:lvl1pPr>
          </a:lstStyle>
          <a:p>
            <a:pPr lvl="0">
              <a:spcBef>
                <a:spcPts val="0"/>
              </a:spcBef>
              <a:buNone/>
            </a:pPr>
            <a:endParaRPr lang="en" dirty="0"/>
          </a:p>
        </p:txBody>
      </p:sp>
      <p:sp>
        <p:nvSpPr>
          <p:cNvPr id="7" name="Shape 237">
            <a:extLst>
              <a:ext uri="{FF2B5EF4-FFF2-40B4-BE49-F238E27FC236}">
                <a16:creationId xmlns:a16="http://schemas.microsoft.com/office/drawing/2014/main" id="{58A8E584-1663-46F9-A03A-74E82032A74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14275" y="1327350"/>
            <a:ext cx="6132600" cy="31455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>
            <a:lvl1pPr marL="171446" indent="0">
              <a:buNone/>
              <a:defRPr sz="1800"/>
            </a:lvl1pPr>
          </a:lstStyle>
          <a:p>
            <a:pPr marL="342892" lvl="0" indent="-171446" rtl="0">
              <a:spcBef>
                <a:spcPts val="0"/>
              </a:spcBef>
              <a:spcAft>
                <a:spcPts val="750"/>
              </a:spcAft>
            </a:pPr>
            <a:endParaRPr lang="en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0991BDC-905E-4770-83B8-F51E2C3B410A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7618000" y="4636501"/>
            <a:ext cx="1487400" cy="315675"/>
          </a:xfrm>
        </p:spPr>
        <p:txBody>
          <a:bodyPr/>
          <a:lstStyle>
            <a:lvl1pPr algn="l">
              <a:defRPr sz="1350">
                <a:solidFill>
                  <a:srgbClr val="FFFFFF"/>
                </a:solidFill>
              </a:defRPr>
            </a:lvl1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170533511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C5801E-492D-C84F-B83C-05265A4C37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DF0B0DE-5D5B-F641-AED7-5048D74142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E37267-886F-B643-8A8C-934274A49A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9B5B1-C4B1-F448-B7BB-D0F01EB3A452}" type="datetimeFigureOut">
              <a:rPr lang="en-US" smtClean="0"/>
              <a:t>3/20/2024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618199-5A81-BD4C-9CB4-C3158D8969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E6BC6C-DB87-B14F-BEFD-32900E29EB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A4118-B240-8344-9339-91070C75FA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248251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F59FA1-6A34-F448-AB34-4FB74A10CE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FFDB78-FEA6-674A-BC4D-67CE19A231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70E49E-684A-2B44-8EAC-0B4A9CF73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9B5B1-C4B1-F448-B7BB-D0F01EB3A452}" type="datetimeFigureOut">
              <a:rPr lang="en-US" smtClean="0"/>
              <a:t>3/20/2024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07CF77-201D-894B-8536-C90E463BF3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12C818-0972-0A4C-AFBD-D1244EBF3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A4118-B240-8344-9339-91070C75FA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23726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59C7A002-16E7-4C57-B22C-7F6296754398}" type="datetimeFigureOut">
              <a:rPr lang="en-US" smtClean="0"/>
              <a:pPr>
                <a:defRPr/>
              </a:pPr>
              <a:t>3/20/2024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878BA25-9C73-4D1D-BF68-38FA33832BFE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97175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0"/>
    </mc:Choice>
    <mc:Fallback xmlns="">
      <p:transition advClick="0" advTm="0"/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EDB6E8-F0F3-2745-8EBA-606D3F3D4E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4BC6C2-3464-C945-BD3A-470338E42B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66FFE2-AF30-DD4B-839F-A0DEE124A0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9B5B1-C4B1-F448-B7BB-D0F01EB3A452}" type="datetimeFigureOut">
              <a:rPr lang="en-US" smtClean="0"/>
              <a:t>3/20/2024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CFEEBE-9FCA-0B4E-A8BF-63756D709B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6BF2AA-B45A-FE4C-B164-46ADE048CE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A4118-B240-8344-9339-91070C75FA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479997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3035EB-F15D-2C4C-A417-A02F173B1B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4ADDBD-3988-9B43-8C2A-1E7F697E73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8A19D1-9148-3A48-8689-7DE8FAC0EA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A94D20-ADCC-954B-AABC-4EA9B1BD60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9B5B1-C4B1-F448-B7BB-D0F01EB3A452}" type="datetimeFigureOut">
              <a:rPr lang="en-US" smtClean="0"/>
              <a:t>3/20/2024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59A92AC-664E-0F40-B905-74998A72CD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1E8503-7276-F741-8CD0-154AA4100C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A4118-B240-8344-9339-91070C75FA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157625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A3DA8E-D79F-0241-9915-07AF3275EC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DA37CE-39D4-A24B-A216-FB435F4775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56EAD6-BF32-B84C-8058-EE390A80F3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C7ECBE8-52D4-4D4F-8F9A-D73372C889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2A33E80-82CF-654C-8A16-21C048B637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B93B8D-BDEB-9D45-821F-A7A1ADA92E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9B5B1-C4B1-F448-B7BB-D0F01EB3A452}" type="datetimeFigureOut">
              <a:rPr lang="en-US" smtClean="0"/>
              <a:t>3/20/2024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BB644C-62D7-7B4B-8ADC-FC5A7760EB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73E54B3-BB5C-F44C-B072-CCA769D55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A4118-B240-8344-9339-91070C75FA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105648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C1395F-5333-6D49-9BB0-8F820D53F7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E442087-0CF1-9144-B1BC-8714C21AD7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9B5B1-C4B1-F448-B7BB-D0F01EB3A452}" type="datetimeFigureOut">
              <a:rPr lang="en-US" smtClean="0"/>
              <a:t>3/20/2024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36AA2EB-41BE-B845-BC56-4AA4BD01DB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3FFDD20-E3A4-474C-8623-57F61A2447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A4118-B240-8344-9339-91070C75FA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314775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3152DAC-34A4-7A4E-ACD4-C26BC9729C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9B5B1-C4B1-F448-B7BB-D0F01EB3A452}" type="datetimeFigureOut">
              <a:rPr lang="en-US" smtClean="0"/>
              <a:t>3/20/2024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AFE4F-8CDB-BD45-844E-5261D7F11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AF6E6C-0C15-B540-B39E-0A2626DF6C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A4118-B240-8344-9339-91070C75FA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882801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31470F-BE8C-D543-AA14-26E8424252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206C9E-6647-1B4F-AB56-67D4052A3B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ABF16D-EA6F-AA42-82BE-A76EA89952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040798-D3DC-0F41-A5E9-83207F926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9B5B1-C4B1-F448-B7BB-D0F01EB3A452}" type="datetimeFigureOut">
              <a:rPr lang="en-US" smtClean="0"/>
              <a:t>3/20/2024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539938-AE82-CE42-ACD3-BD6B982D10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3E396D-9DB1-C64B-8691-03736DDE9E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A4118-B240-8344-9339-91070C75FA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3019438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B1CE25-7DD2-E147-9861-9F709D8576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62CE499-79CE-C34E-AF19-6B16669BAF6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9883B6B-1DFF-2E4B-AD92-41844EB205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BD574F-70C1-B144-925C-9E1AEB41DC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9B5B1-C4B1-F448-B7BB-D0F01EB3A452}" type="datetimeFigureOut">
              <a:rPr lang="en-US" smtClean="0"/>
              <a:t>3/20/2024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B8E9FB-17BF-554A-B131-42FC0D06A8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58C1E7-64F8-ED4B-A57F-C4780B75E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A4118-B240-8344-9339-91070C75FA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44919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240E75-80EF-4D40-B871-2CDE7F0F6B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2C94926-55E9-8144-A9E0-AD46D8D47C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7BE103-398E-C545-983C-F735039567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9B5B1-C4B1-F448-B7BB-D0F01EB3A452}" type="datetimeFigureOut">
              <a:rPr lang="en-US" smtClean="0"/>
              <a:t>3/20/2024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085DC3-A619-A343-89EC-B073344236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91F1DC-3E5E-EF42-BED9-FA62044609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A4118-B240-8344-9339-91070C75FA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32017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BBEBAF4-CD96-D142-9985-C0D8286097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F01E7EE-FCF4-FF40-8F5B-3913EACB46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E130F4-CAB4-A048-92F5-F1AF0D508C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9B5B1-C4B1-F448-B7BB-D0F01EB3A452}" type="datetimeFigureOut">
              <a:rPr lang="en-US" smtClean="0"/>
              <a:t>3/20/2024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1833C8-5E4C-F443-935F-A1855561C2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2D11BA-B3EB-2545-AF70-15D0CA36BC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A4118-B240-8344-9339-91070C75FA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05197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73972D3D-7EAC-45AB-B7A5-249929B756FB}" type="datetimeFigureOut">
              <a:rPr lang="en-US" smtClean="0"/>
              <a:pPr>
                <a:defRPr/>
              </a:pPr>
              <a:t>3/20/2024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B42175E8-124F-4FE0-B0E2-366A906F6236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15453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0"/>
    </mc:Choice>
    <mc:Fallback xmlns="">
      <p:transition advClick="0" advTm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2EB4928A-D46E-4D3C-A127-1D10493728D8}" type="datetimeFigureOut">
              <a:rPr lang="en-US" smtClean="0"/>
              <a:pPr>
                <a:defRPr/>
              </a:pPr>
              <a:t>3/20/2024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6F68B23-4426-4ECD-A8C6-D1BA702E5C8F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97123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0"/>
    </mc:Choice>
    <mc:Fallback xmlns="">
      <p:transition advClick="0" advTm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3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theme" Target="../theme/theme6.xml"/><Relationship Id="rId5" Type="http://schemas.openxmlformats.org/officeDocument/2006/relationships/slideLayout" Target="../slideLayouts/slideLayout55.xml"/><Relationship Id="rId4" Type="http://schemas.openxmlformats.org/officeDocument/2006/relationships/slideLayout" Target="../slideLayouts/slideLayout5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slideLayout" Target="../slideLayouts/slideLayout67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5.xml"/><Relationship Id="rId3" Type="http://schemas.openxmlformats.org/officeDocument/2006/relationships/slideLayout" Target="../slideLayouts/slideLayout70.xml"/><Relationship Id="rId7" Type="http://schemas.openxmlformats.org/officeDocument/2006/relationships/slideLayout" Target="../slideLayouts/slideLayout7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69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5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77.xm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6623388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US" alt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grpSp>
        <p:nvGrpSpPr>
          <p:cNvPr id="1028" name="Group 6"/>
          <p:cNvGrpSpPr>
            <a:grpSpLocks/>
          </p:cNvGrpSpPr>
          <p:nvPr/>
        </p:nvGrpSpPr>
        <p:grpSpPr bwMode="auto">
          <a:xfrm>
            <a:off x="0" y="5010150"/>
            <a:ext cx="9175750" cy="152400"/>
            <a:chOff x="1088065" y="5048250"/>
            <a:chExt cx="7120270" cy="114300"/>
          </a:xfrm>
        </p:grpSpPr>
        <p:sp>
          <p:nvSpPr>
            <p:cNvPr id="8" name="Rectangle 7"/>
            <p:cNvSpPr/>
            <p:nvPr/>
          </p:nvSpPr>
          <p:spPr>
            <a:xfrm>
              <a:off x="1088065" y="5048250"/>
              <a:ext cx="1807169" cy="114300"/>
            </a:xfrm>
            <a:prstGeom prst="rect">
              <a:avLst/>
            </a:prstGeom>
            <a:solidFill>
              <a:srgbClr val="F2685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2841032" y="5048250"/>
              <a:ext cx="1807168" cy="114300"/>
            </a:xfrm>
            <a:prstGeom prst="rect">
              <a:avLst/>
            </a:prstGeom>
            <a:solidFill>
              <a:srgbClr val="B9D5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4648200" y="5048250"/>
              <a:ext cx="1807169" cy="114300"/>
            </a:xfrm>
            <a:prstGeom prst="rect">
              <a:avLst/>
            </a:prstGeom>
            <a:solidFill>
              <a:srgbClr val="45C1A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401167" y="5048250"/>
              <a:ext cx="1807168" cy="114300"/>
            </a:xfrm>
            <a:prstGeom prst="rect">
              <a:avLst/>
            </a:prstGeom>
            <a:solidFill>
              <a:srgbClr val="0E7FB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12" name="Rectangle 11"/>
          <p:cNvSpPr/>
          <p:nvPr/>
        </p:nvSpPr>
        <p:spPr>
          <a:xfrm>
            <a:off x="8915400" y="-19050"/>
            <a:ext cx="260350" cy="1066800"/>
          </a:xfrm>
          <a:prstGeom prst="rect">
            <a:avLst/>
          </a:prstGeom>
          <a:solidFill>
            <a:srgbClr val="F268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14" name="Group 6"/>
          <p:cNvGrpSpPr>
            <a:grpSpLocks/>
          </p:cNvGrpSpPr>
          <p:nvPr userDrawn="1"/>
        </p:nvGrpSpPr>
        <p:grpSpPr bwMode="auto">
          <a:xfrm>
            <a:off x="0" y="5010150"/>
            <a:ext cx="9175750" cy="152400"/>
            <a:chOff x="1088065" y="5048250"/>
            <a:chExt cx="7120270" cy="114300"/>
          </a:xfrm>
        </p:grpSpPr>
        <p:sp>
          <p:nvSpPr>
            <p:cNvPr id="15" name="Rectangle 14"/>
            <p:cNvSpPr/>
            <p:nvPr userDrawn="1"/>
          </p:nvSpPr>
          <p:spPr>
            <a:xfrm>
              <a:off x="1088065" y="5048250"/>
              <a:ext cx="1807169" cy="114300"/>
            </a:xfrm>
            <a:prstGeom prst="rect">
              <a:avLst/>
            </a:prstGeom>
            <a:solidFill>
              <a:srgbClr val="F2685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2841032" y="5048250"/>
              <a:ext cx="1807168" cy="114300"/>
            </a:xfrm>
            <a:prstGeom prst="rect">
              <a:avLst/>
            </a:prstGeom>
            <a:solidFill>
              <a:srgbClr val="B9D5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7" name="Rectangle 16"/>
            <p:cNvSpPr/>
            <p:nvPr userDrawn="1"/>
          </p:nvSpPr>
          <p:spPr>
            <a:xfrm>
              <a:off x="4648200" y="5048250"/>
              <a:ext cx="1807169" cy="114300"/>
            </a:xfrm>
            <a:prstGeom prst="rect">
              <a:avLst/>
            </a:prstGeom>
            <a:solidFill>
              <a:srgbClr val="45C1A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8" name="Rectangle 17"/>
            <p:cNvSpPr/>
            <p:nvPr userDrawn="1"/>
          </p:nvSpPr>
          <p:spPr>
            <a:xfrm>
              <a:off x="6401167" y="5048250"/>
              <a:ext cx="1807168" cy="114300"/>
            </a:xfrm>
            <a:prstGeom prst="rect">
              <a:avLst/>
            </a:prstGeom>
            <a:solidFill>
              <a:srgbClr val="0E7FB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19" name="Rectangle 18"/>
          <p:cNvSpPr/>
          <p:nvPr userDrawn="1"/>
        </p:nvSpPr>
        <p:spPr>
          <a:xfrm>
            <a:off x="8915400" y="-19050"/>
            <a:ext cx="260350" cy="1066800"/>
          </a:xfrm>
          <a:prstGeom prst="rect">
            <a:avLst/>
          </a:prstGeom>
          <a:solidFill>
            <a:srgbClr val="F268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2" name="Picture 1" descr="Icon&#10;&#10;Description automatically generated">
            <a:extLst>
              <a:ext uri="{FF2B5EF4-FFF2-40B4-BE49-F238E27FC236}">
                <a16:creationId xmlns:a16="http://schemas.microsoft.com/office/drawing/2014/main" id="{8143588C-1BBB-BF76-B958-AA8E068B5103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7651262" y="389463"/>
            <a:ext cx="1035538" cy="419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9218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</p:sldLayoutIdLst>
  <mc:AlternateContent xmlns:mc="http://schemas.openxmlformats.org/markup-compatibility/2006" xmlns:p14="http://schemas.microsoft.com/office/powerpoint/2010/main">
    <mc:Choice Requires="p14">
      <p:transition p14:dur="0" advClick="0" advTm="0"/>
    </mc:Choice>
    <mc:Fallback xmlns="">
      <p:transition advClick="0" advTm="0"/>
    </mc:Fallback>
  </mc:AlternateConten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6623388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grpSp>
        <p:nvGrpSpPr>
          <p:cNvPr id="1028" name="Group 6"/>
          <p:cNvGrpSpPr>
            <a:grpSpLocks/>
          </p:cNvGrpSpPr>
          <p:nvPr/>
        </p:nvGrpSpPr>
        <p:grpSpPr bwMode="auto">
          <a:xfrm>
            <a:off x="0" y="5010150"/>
            <a:ext cx="9175750" cy="152400"/>
            <a:chOff x="1088065" y="5048250"/>
            <a:chExt cx="7120270" cy="114300"/>
          </a:xfrm>
        </p:grpSpPr>
        <p:sp>
          <p:nvSpPr>
            <p:cNvPr id="8" name="Rectangle 7"/>
            <p:cNvSpPr/>
            <p:nvPr/>
          </p:nvSpPr>
          <p:spPr>
            <a:xfrm>
              <a:off x="1088065" y="5048250"/>
              <a:ext cx="1807169" cy="114300"/>
            </a:xfrm>
            <a:prstGeom prst="rect">
              <a:avLst/>
            </a:prstGeom>
            <a:solidFill>
              <a:srgbClr val="F2685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/>
            </a:p>
          </p:txBody>
        </p:sp>
        <p:sp>
          <p:nvSpPr>
            <p:cNvPr id="9" name="Rectangle 8"/>
            <p:cNvSpPr/>
            <p:nvPr/>
          </p:nvSpPr>
          <p:spPr>
            <a:xfrm>
              <a:off x="2841032" y="5048250"/>
              <a:ext cx="1807168" cy="114300"/>
            </a:xfrm>
            <a:prstGeom prst="rect">
              <a:avLst/>
            </a:prstGeom>
            <a:solidFill>
              <a:srgbClr val="B9D5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4648200" y="5048250"/>
              <a:ext cx="1807169" cy="114300"/>
            </a:xfrm>
            <a:prstGeom prst="rect">
              <a:avLst/>
            </a:prstGeom>
            <a:solidFill>
              <a:srgbClr val="45C1A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401167" y="5048250"/>
              <a:ext cx="1807168" cy="114300"/>
            </a:xfrm>
            <a:prstGeom prst="rect">
              <a:avLst/>
            </a:prstGeom>
            <a:solidFill>
              <a:srgbClr val="0E7FB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/>
            </a:p>
          </p:txBody>
        </p:sp>
      </p:grpSp>
      <p:sp>
        <p:nvSpPr>
          <p:cNvPr id="12" name="Rectangle 11"/>
          <p:cNvSpPr/>
          <p:nvPr/>
        </p:nvSpPr>
        <p:spPr>
          <a:xfrm>
            <a:off x="8915400" y="-19050"/>
            <a:ext cx="260350" cy="1066800"/>
          </a:xfrm>
          <a:prstGeom prst="rect">
            <a:avLst/>
          </a:prstGeom>
          <a:solidFill>
            <a:srgbClr val="F268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grpSp>
        <p:nvGrpSpPr>
          <p:cNvPr id="14" name="Group 6"/>
          <p:cNvGrpSpPr>
            <a:grpSpLocks/>
          </p:cNvGrpSpPr>
          <p:nvPr userDrawn="1"/>
        </p:nvGrpSpPr>
        <p:grpSpPr bwMode="auto">
          <a:xfrm>
            <a:off x="0" y="5010150"/>
            <a:ext cx="9175750" cy="152400"/>
            <a:chOff x="1088065" y="5048250"/>
            <a:chExt cx="7120270" cy="114300"/>
          </a:xfrm>
        </p:grpSpPr>
        <p:sp>
          <p:nvSpPr>
            <p:cNvPr id="15" name="Rectangle 14"/>
            <p:cNvSpPr/>
            <p:nvPr userDrawn="1"/>
          </p:nvSpPr>
          <p:spPr>
            <a:xfrm>
              <a:off x="1088065" y="5048250"/>
              <a:ext cx="1807169" cy="114300"/>
            </a:xfrm>
            <a:prstGeom prst="rect">
              <a:avLst/>
            </a:prstGeom>
            <a:solidFill>
              <a:srgbClr val="F2685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2841032" y="5048250"/>
              <a:ext cx="1807168" cy="114300"/>
            </a:xfrm>
            <a:prstGeom prst="rect">
              <a:avLst/>
            </a:prstGeom>
            <a:solidFill>
              <a:srgbClr val="B9D5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/>
            </a:p>
          </p:txBody>
        </p:sp>
        <p:sp>
          <p:nvSpPr>
            <p:cNvPr id="17" name="Rectangle 16"/>
            <p:cNvSpPr/>
            <p:nvPr userDrawn="1"/>
          </p:nvSpPr>
          <p:spPr>
            <a:xfrm>
              <a:off x="4648200" y="5048250"/>
              <a:ext cx="1807169" cy="114300"/>
            </a:xfrm>
            <a:prstGeom prst="rect">
              <a:avLst/>
            </a:prstGeom>
            <a:solidFill>
              <a:srgbClr val="45C1A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/>
            </a:p>
          </p:txBody>
        </p:sp>
        <p:sp>
          <p:nvSpPr>
            <p:cNvPr id="18" name="Rectangle 17"/>
            <p:cNvSpPr/>
            <p:nvPr userDrawn="1"/>
          </p:nvSpPr>
          <p:spPr>
            <a:xfrm>
              <a:off x="6401167" y="5048250"/>
              <a:ext cx="1807168" cy="114300"/>
            </a:xfrm>
            <a:prstGeom prst="rect">
              <a:avLst/>
            </a:prstGeom>
            <a:solidFill>
              <a:srgbClr val="0E7FB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/>
            </a:p>
          </p:txBody>
        </p:sp>
      </p:grpSp>
      <p:sp>
        <p:nvSpPr>
          <p:cNvPr id="19" name="Rectangle 18"/>
          <p:cNvSpPr/>
          <p:nvPr userDrawn="1"/>
        </p:nvSpPr>
        <p:spPr>
          <a:xfrm>
            <a:off x="8915400" y="-19050"/>
            <a:ext cx="260350" cy="1066800"/>
          </a:xfrm>
          <a:prstGeom prst="rect">
            <a:avLst/>
          </a:prstGeom>
          <a:solidFill>
            <a:srgbClr val="F268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2" name="Picture 1" descr="Icon&#10;&#10;Description automatically generated">
            <a:extLst>
              <a:ext uri="{FF2B5EF4-FFF2-40B4-BE49-F238E27FC236}">
                <a16:creationId xmlns:a16="http://schemas.microsoft.com/office/drawing/2014/main" id="{330CFB2D-1271-7820-4729-CAED383863F2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7651262" y="389463"/>
            <a:ext cx="1035538" cy="419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627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</p:sldLayoutIdLst>
  <mc:AlternateContent xmlns:mc="http://schemas.openxmlformats.org/markup-compatibility/2006" xmlns:p14="http://schemas.microsoft.com/office/powerpoint/2010/main">
    <mc:Choice Requires="p14">
      <p:transition p14:dur="0" advClick="0" advTm="0"/>
    </mc:Choice>
    <mc:Fallback xmlns="">
      <p:transition advClick="0" advTm="0"/>
    </mc:Fallback>
  </mc:AlternateConten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189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378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566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754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892" indent="-342892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1" indent="-285743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2" indent="-228594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8" indent="-228594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49403" y="298910"/>
            <a:ext cx="8045195" cy="5232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400" b="1" i="0">
                <a:solidFill>
                  <a:schemeClr val="tx1"/>
                </a:solidFill>
                <a:latin typeface="Candara"/>
                <a:cs typeface="Candar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27698" y="1295813"/>
            <a:ext cx="7888606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tx1"/>
                </a:solidFill>
                <a:latin typeface="Candara"/>
                <a:cs typeface="Candar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2" y="4783456"/>
            <a:ext cx="2926079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3/20/2024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310952" y="4848913"/>
            <a:ext cx="154781" cy="415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77151"/>
            <a:fld id="{81D60167-4931-47E6-BA6A-407CBD079E47}" type="slidenum">
              <a:rPr lang="en-US" spc="-8" smtClean="0"/>
              <a:pPr marL="77151"/>
              <a:t>‹#›</a:t>
            </a:fld>
            <a:endParaRPr lang="en-US" spc="-8" dirty="0"/>
          </a:p>
        </p:txBody>
      </p:sp>
    </p:spTree>
    <p:extLst>
      <p:ext uri="{BB962C8B-B14F-4D97-AF65-F5344CB8AC3E}">
        <p14:creationId xmlns:p14="http://schemas.microsoft.com/office/powerpoint/2010/main" val="7188328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  <p:sldLayoutId id="2147483774" r:id="rId5"/>
    <p:sldLayoutId id="2147483800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342892">
        <a:defRPr>
          <a:latin typeface="+mn-lt"/>
          <a:ea typeface="+mn-ea"/>
          <a:cs typeface="+mn-cs"/>
        </a:defRPr>
      </a:lvl2pPr>
      <a:lvl3pPr marL="685783">
        <a:defRPr>
          <a:latin typeface="+mn-lt"/>
          <a:ea typeface="+mn-ea"/>
          <a:cs typeface="+mn-cs"/>
        </a:defRPr>
      </a:lvl3pPr>
      <a:lvl4pPr marL="1028675">
        <a:defRPr>
          <a:latin typeface="+mn-lt"/>
          <a:ea typeface="+mn-ea"/>
          <a:cs typeface="+mn-cs"/>
        </a:defRPr>
      </a:lvl4pPr>
      <a:lvl5pPr marL="1371566">
        <a:defRPr>
          <a:latin typeface="+mn-lt"/>
          <a:ea typeface="+mn-ea"/>
          <a:cs typeface="+mn-cs"/>
        </a:defRPr>
      </a:lvl5pPr>
      <a:lvl6pPr marL="1714457">
        <a:defRPr>
          <a:latin typeface="+mn-lt"/>
          <a:ea typeface="+mn-ea"/>
          <a:cs typeface="+mn-cs"/>
        </a:defRPr>
      </a:lvl6pPr>
      <a:lvl7pPr marL="2057348">
        <a:defRPr>
          <a:latin typeface="+mn-lt"/>
          <a:ea typeface="+mn-ea"/>
          <a:cs typeface="+mn-cs"/>
        </a:defRPr>
      </a:lvl7pPr>
      <a:lvl8pPr marL="2400240">
        <a:defRPr>
          <a:latin typeface="+mn-lt"/>
          <a:ea typeface="+mn-ea"/>
          <a:cs typeface="+mn-cs"/>
        </a:defRPr>
      </a:lvl8pPr>
      <a:lvl9pPr marL="274313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342892">
        <a:defRPr>
          <a:latin typeface="+mn-lt"/>
          <a:ea typeface="+mn-ea"/>
          <a:cs typeface="+mn-cs"/>
        </a:defRPr>
      </a:lvl2pPr>
      <a:lvl3pPr marL="685783">
        <a:defRPr>
          <a:latin typeface="+mn-lt"/>
          <a:ea typeface="+mn-ea"/>
          <a:cs typeface="+mn-cs"/>
        </a:defRPr>
      </a:lvl3pPr>
      <a:lvl4pPr marL="1028675">
        <a:defRPr>
          <a:latin typeface="+mn-lt"/>
          <a:ea typeface="+mn-ea"/>
          <a:cs typeface="+mn-cs"/>
        </a:defRPr>
      </a:lvl4pPr>
      <a:lvl5pPr marL="1371566">
        <a:defRPr>
          <a:latin typeface="+mn-lt"/>
          <a:ea typeface="+mn-ea"/>
          <a:cs typeface="+mn-cs"/>
        </a:defRPr>
      </a:lvl5pPr>
      <a:lvl6pPr marL="1714457">
        <a:defRPr>
          <a:latin typeface="+mn-lt"/>
          <a:ea typeface="+mn-ea"/>
          <a:cs typeface="+mn-cs"/>
        </a:defRPr>
      </a:lvl6pPr>
      <a:lvl7pPr marL="2057348">
        <a:defRPr>
          <a:latin typeface="+mn-lt"/>
          <a:ea typeface="+mn-ea"/>
          <a:cs typeface="+mn-cs"/>
        </a:defRPr>
      </a:lvl7pPr>
      <a:lvl8pPr marL="2400240">
        <a:defRPr>
          <a:latin typeface="+mn-lt"/>
          <a:ea typeface="+mn-ea"/>
          <a:cs typeface="+mn-cs"/>
        </a:defRPr>
      </a:lvl8pPr>
      <a:lvl9pPr marL="2743132">
        <a:defRPr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753E91D-F5E8-C444-9915-2370741F75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5749C2-6114-8E4F-8FC0-AF1BB98279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F1185D-9AFC-DE48-AF08-A94A95B4CFC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ED1D7E-B4BE-0241-B28C-FE765031AEA9}" type="datetimeFigureOut">
              <a:rPr lang="en-GB" smtClean="0"/>
              <a:t>20/03/2024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9C0CF1-555C-A247-89B0-A0F78F941D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82532D-0D01-2E41-84A2-0442B34ADD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DCAF8F-B011-6043-96BB-3EF14AC185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9759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2" r:id="rId1"/>
    <p:sldLayoutId id="2147483803" r:id="rId2"/>
    <p:sldLayoutId id="2147483804" r:id="rId3"/>
    <p:sldLayoutId id="2147483805" r:id="rId4"/>
    <p:sldLayoutId id="2147483806" r:id="rId5"/>
    <p:sldLayoutId id="2147483807" r:id="rId6"/>
    <p:sldLayoutId id="2147483808" r:id="rId7"/>
    <p:sldLayoutId id="2147483809" r:id="rId8"/>
    <p:sldLayoutId id="2147483810" r:id="rId9"/>
    <p:sldLayoutId id="2147483811" r:id="rId10"/>
    <p:sldLayoutId id="2147483812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52463" y="862013"/>
            <a:ext cx="7839075" cy="1738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19050" tIns="19050" rIns="19050" bIns="1905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title style</a:t>
            </a: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52463" y="2647951"/>
            <a:ext cx="7839075" cy="595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19050" tIns="19050" rIns="19050" bIns="190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text styles</a:t>
            </a:r>
          </a:p>
          <a:p>
            <a:pPr lvl="1"/>
            <a:r>
              <a:rPr lang="en-US">
                <a:sym typeface="Gill Sans" charset="0"/>
              </a:rPr>
              <a:t>Second level</a:t>
            </a:r>
          </a:p>
          <a:p>
            <a:pPr lvl="2"/>
            <a:r>
              <a:rPr lang="en-US">
                <a:sym typeface="Gill Sans" charset="0"/>
              </a:rPr>
              <a:t>Third level</a:t>
            </a:r>
          </a:p>
          <a:p>
            <a:pPr lvl="3"/>
            <a:r>
              <a:rPr lang="en-US">
                <a:sym typeface="Gill Sans" charset="0"/>
              </a:rPr>
              <a:t>Fourth level</a:t>
            </a:r>
          </a:p>
          <a:p>
            <a:pPr lvl="4"/>
            <a:r>
              <a:rPr lang="en-US">
                <a:sym typeface="Gill Sans" charset="0"/>
              </a:rPr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14160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7" r:id="rId4"/>
    <p:sldLayoutId id="2147483818" r:id="rId5"/>
    <p:sldLayoutId id="2147483819" r:id="rId6"/>
    <p:sldLayoutId id="2147483820" r:id="rId7"/>
    <p:sldLayoutId id="2147483821" r:id="rId8"/>
    <p:sldLayoutId id="2147483822" r:id="rId9"/>
    <p:sldLayoutId id="2147483823" r:id="rId10"/>
    <p:sldLayoutId id="2147483824" r:id="rId11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171446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342892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514337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685783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algn="ctr" rtl="0" fontAlgn="base">
        <a:spcBef>
          <a:spcPct val="0"/>
        </a:spcBef>
        <a:spcAft>
          <a:spcPct val="0"/>
        </a:spcAft>
        <a:defRPr sz="1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algn="ctr" rtl="0" fontAlgn="base">
        <a:spcBef>
          <a:spcPct val="0"/>
        </a:spcBef>
        <a:spcAft>
          <a:spcPct val="0"/>
        </a:spcAft>
        <a:defRPr sz="1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algn="ctr" rtl="0" fontAlgn="base">
        <a:spcBef>
          <a:spcPct val="0"/>
        </a:spcBef>
        <a:spcAft>
          <a:spcPct val="0"/>
        </a:spcAft>
        <a:defRPr sz="1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algn="ctr" rtl="0" fontAlgn="base">
        <a:spcBef>
          <a:spcPct val="0"/>
        </a:spcBef>
        <a:spcAft>
          <a:spcPct val="0"/>
        </a:spcAft>
        <a:defRPr sz="1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algn="ctr" rtl="0" fontAlgn="base">
        <a:spcBef>
          <a:spcPct val="0"/>
        </a:spcBef>
        <a:spcAft>
          <a:spcPct val="0"/>
        </a:spcAft>
        <a:defRPr sz="1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171446" algn="ctr" rtl="0" fontAlgn="base">
        <a:spcBef>
          <a:spcPct val="0"/>
        </a:spcBef>
        <a:spcAft>
          <a:spcPct val="0"/>
        </a:spcAft>
        <a:defRPr sz="1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342892" algn="ctr" rtl="0" fontAlgn="base">
        <a:spcBef>
          <a:spcPct val="0"/>
        </a:spcBef>
        <a:spcAft>
          <a:spcPct val="0"/>
        </a:spcAft>
        <a:defRPr sz="1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514337" algn="ctr" rtl="0" fontAlgn="base">
        <a:spcBef>
          <a:spcPct val="0"/>
        </a:spcBef>
        <a:spcAft>
          <a:spcPct val="0"/>
        </a:spcAft>
        <a:defRPr sz="1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685783" algn="ctr" rtl="0" fontAlgn="base">
        <a:spcBef>
          <a:spcPct val="0"/>
        </a:spcBef>
        <a:spcAft>
          <a:spcPct val="0"/>
        </a:spcAft>
        <a:defRPr sz="1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171446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1pPr>
      <a:lvl2pPr marL="171446" algn="l" defTabSz="171446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2pPr>
      <a:lvl3pPr marL="342892" algn="l" defTabSz="171446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3pPr>
      <a:lvl4pPr marL="514337" algn="l" defTabSz="171446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4pPr>
      <a:lvl5pPr marL="685783" algn="l" defTabSz="171446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5pPr>
      <a:lvl6pPr marL="857228" algn="l" defTabSz="171446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6pPr>
      <a:lvl7pPr marL="1028675" algn="l" defTabSz="171446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7pPr>
      <a:lvl8pPr marL="1200120" algn="l" defTabSz="171446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8pPr>
      <a:lvl9pPr marL="1371566" algn="l" defTabSz="171446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49404" y="298910"/>
            <a:ext cx="8045195" cy="5232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400" b="1" i="0">
                <a:solidFill>
                  <a:schemeClr val="tx1"/>
                </a:solidFill>
                <a:latin typeface="Candara"/>
                <a:cs typeface="Candar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27699" y="1295814"/>
            <a:ext cx="7888606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tx1"/>
                </a:solidFill>
                <a:latin typeface="Candara"/>
                <a:cs typeface="Candar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3" y="4783457"/>
            <a:ext cx="2926079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7"/>
            <a:ext cx="21031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3/20/2024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310953" y="4848913"/>
            <a:ext cx="154781" cy="415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77149"/>
            <a:fld id="{81D60167-4931-47E6-BA6A-407CBD079E47}" type="slidenum">
              <a:rPr lang="en-US" spc="-8" smtClean="0"/>
              <a:pPr marL="77149"/>
              <a:t>‹#›</a:t>
            </a:fld>
            <a:endParaRPr lang="en-US" spc="-8" dirty="0"/>
          </a:p>
        </p:txBody>
      </p:sp>
    </p:spTree>
    <p:extLst>
      <p:ext uri="{BB962C8B-B14F-4D97-AF65-F5344CB8AC3E}">
        <p14:creationId xmlns:p14="http://schemas.microsoft.com/office/powerpoint/2010/main" val="19599960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6" r:id="rId1"/>
    <p:sldLayoutId id="2147483827" r:id="rId2"/>
    <p:sldLayoutId id="2147483828" r:id="rId3"/>
    <p:sldLayoutId id="2147483829" r:id="rId4"/>
    <p:sldLayoutId id="2147483830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342884">
        <a:defRPr>
          <a:latin typeface="+mn-lt"/>
          <a:ea typeface="+mn-ea"/>
          <a:cs typeface="+mn-cs"/>
        </a:defRPr>
      </a:lvl2pPr>
      <a:lvl3pPr marL="685766">
        <a:defRPr>
          <a:latin typeface="+mn-lt"/>
          <a:ea typeface="+mn-ea"/>
          <a:cs typeface="+mn-cs"/>
        </a:defRPr>
      </a:lvl3pPr>
      <a:lvl4pPr marL="1028649">
        <a:defRPr>
          <a:latin typeface="+mn-lt"/>
          <a:ea typeface="+mn-ea"/>
          <a:cs typeface="+mn-cs"/>
        </a:defRPr>
      </a:lvl4pPr>
      <a:lvl5pPr marL="1371532">
        <a:defRPr>
          <a:latin typeface="+mn-lt"/>
          <a:ea typeface="+mn-ea"/>
          <a:cs typeface="+mn-cs"/>
        </a:defRPr>
      </a:lvl5pPr>
      <a:lvl6pPr marL="1714415">
        <a:defRPr>
          <a:latin typeface="+mn-lt"/>
          <a:ea typeface="+mn-ea"/>
          <a:cs typeface="+mn-cs"/>
        </a:defRPr>
      </a:lvl6pPr>
      <a:lvl7pPr marL="2057297">
        <a:defRPr>
          <a:latin typeface="+mn-lt"/>
          <a:ea typeface="+mn-ea"/>
          <a:cs typeface="+mn-cs"/>
        </a:defRPr>
      </a:lvl7pPr>
      <a:lvl8pPr marL="2400180">
        <a:defRPr>
          <a:latin typeface="+mn-lt"/>
          <a:ea typeface="+mn-ea"/>
          <a:cs typeface="+mn-cs"/>
        </a:defRPr>
      </a:lvl8pPr>
      <a:lvl9pPr marL="274306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342884">
        <a:defRPr>
          <a:latin typeface="+mn-lt"/>
          <a:ea typeface="+mn-ea"/>
          <a:cs typeface="+mn-cs"/>
        </a:defRPr>
      </a:lvl2pPr>
      <a:lvl3pPr marL="685766">
        <a:defRPr>
          <a:latin typeface="+mn-lt"/>
          <a:ea typeface="+mn-ea"/>
          <a:cs typeface="+mn-cs"/>
        </a:defRPr>
      </a:lvl3pPr>
      <a:lvl4pPr marL="1028649">
        <a:defRPr>
          <a:latin typeface="+mn-lt"/>
          <a:ea typeface="+mn-ea"/>
          <a:cs typeface="+mn-cs"/>
        </a:defRPr>
      </a:lvl4pPr>
      <a:lvl5pPr marL="1371532">
        <a:defRPr>
          <a:latin typeface="+mn-lt"/>
          <a:ea typeface="+mn-ea"/>
          <a:cs typeface="+mn-cs"/>
        </a:defRPr>
      </a:lvl5pPr>
      <a:lvl6pPr marL="1714415">
        <a:defRPr>
          <a:latin typeface="+mn-lt"/>
          <a:ea typeface="+mn-ea"/>
          <a:cs typeface="+mn-cs"/>
        </a:defRPr>
      </a:lvl6pPr>
      <a:lvl7pPr marL="2057297">
        <a:defRPr>
          <a:latin typeface="+mn-lt"/>
          <a:ea typeface="+mn-ea"/>
          <a:cs typeface="+mn-cs"/>
        </a:defRPr>
      </a:lvl7pPr>
      <a:lvl8pPr marL="2400180">
        <a:defRPr>
          <a:latin typeface="+mn-lt"/>
          <a:ea typeface="+mn-ea"/>
          <a:cs typeface="+mn-cs"/>
        </a:defRPr>
      </a:lvl8pPr>
      <a:lvl9pPr marL="2743064">
        <a:defRPr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3/20/2024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29539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2" r:id="rId1"/>
    <p:sldLayoutId id="2147483833" r:id="rId2"/>
    <p:sldLayoutId id="2147483834" r:id="rId3"/>
    <p:sldLayoutId id="2147483835" r:id="rId4"/>
    <p:sldLayoutId id="2147483836" r:id="rId5"/>
    <p:sldLayoutId id="2147483837" r:id="rId6"/>
    <p:sldLayoutId id="2147483838" r:id="rId7"/>
    <p:sldLayoutId id="2147483839" r:id="rId8"/>
    <p:sldLayoutId id="2147483840" r:id="rId9"/>
    <p:sldLayoutId id="2147483841" r:id="rId10"/>
    <p:sldLayoutId id="2147483842" r:id="rId11"/>
    <p:sldLayoutId id="2147483843" r:id="rId12"/>
  </p:sldLayoutIdLst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BD36CA1-C02A-DD45-AA25-BA161684A7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9B0CC6-817B-D64D-AE3D-4E688F264D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73A678-8CDF-554A-B897-75AE0EEAF5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99B5B1-C4B1-F448-B7BB-D0F01EB3A452}" type="datetimeFigureOut">
              <a:rPr lang="en-US" smtClean="0"/>
              <a:t>3/20/2024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8EE9C8-59AE-0F43-AC04-7E68596018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39155F-1D01-654E-816B-121FF1C865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DA4118-B240-8344-9339-91070C75FA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753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5" r:id="rId1"/>
    <p:sldLayoutId id="2147483846" r:id="rId2"/>
    <p:sldLayoutId id="2147483847" r:id="rId3"/>
    <p:sldLayoutId id="2147483848" r:id="rId4"/>
    <p:sldLayoutId id="2147483849" r:id="rId5"/>
    <p:sldLayoutId id="2147483850" r:id="rId6"/>
    <p:sldLayoutId id="2147483851" r:id="rId7"/>
    <p:sldLayoutId id="2147483852" r:id="rId8"/>
    <p:sldLayoutId id="2147483853" r:id="rId9"/>
    <p:sldLayoutId id="2147483854" r:id="rId10"/>
    <p:sldLayoutId id="214748385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6.xml"/><Relationship Id="rId6" Type="http://schemas.openxmlformats.org/officeDocument/2006/relationships/image" Target="../media/image6.png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6.png"/><Relationship Id="rId5" Type="http://schemas.openxmlformats.org/officeDocument/2006/relationships/image" Target="../media/image1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6.png"/><Relationship Id="rId5" Type="http://schemas.openxmlformats.org/officeDocument/2006/relationships/image" Target="../media/image1.pn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6.png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6.png"/><Relationship Id="rId5" Type="http://schemas.openxmlformats.org/officeDocument/2006/relationships/image" Target="../media/image1.png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6.png"/><Relationship Id="rId5" Type="http://schemas.openxmlformats.org/officeDocument/2006/relationships/image" Target="../media/image1.png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6.png"/><Relationship Id="rId5" Type="http://schemas.openxmlformats.org/officeDocument/2006/relationships/image" Target="../media/image1.png"/><Relationship Id="rId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6.png"/><Relationship Id="rId5" Type="http://schemas.openxmlformats.org/officeDocument/2006/relationships/image" Target="../media/image1.png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6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tmp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6.png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openxmlformats.org/officeDocument/2006/relationships/image" Target="../media/image6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1.png"/><Relationship Id="rId5" Type="http://schemas.openxmlformats.org/officeDocument/2006/relationships/image" Target="../media/image17.png"/><Relationship Id="rId4" Type="http://schemas.openxmlformats.org/officeDocument/2006/relationships/image" Target="../media/image3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68.xml"/><Relationship Id="rId5" Type="http://schemas.openxmlformats.org/officeDocument/2006/relationships/image" Target="../media/image6.png"/><Relationship Id="rId4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7" Type="http://schemas.openxmlformats.org/officeDocument/2006/relationships/image" Target="../media/image6.png"/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68.xml"/><Relationship Id="rId6" Type="http://schemas.openxmlformats.org/officeDocument/2006/relationships/image" Target="../media/image1.png"/><Relationship Id="rId5" Type="http://schemas.openxmlformats.org/officeDocument/2006/relationships/image" Target="../media/image17.png"/><Relationship Id="rId4" Type="http://schemas.openxmlformats.org/officeDocument/2006/relationships/image" Target="../media/image35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68.xml"/><Relationship Id="rId5" Type="http://schemas.openxmlformats.org/officeDocument/2006/relationships/image" Target="../media/image6.png"/><Relationship Id="rId4" Type="http://schemas.openxmlformats.org/officeDocument/2006/relationships/image" Target="../media/image1.png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6.png"/><Relationship Id="rId5" Type="http://schemas.openxmlformats.org/officeDocument/2006/relationships/image" Target="../media/image1.png"/><Relationship Id="rId4" Type="http://schemas.openxmlformats.org/officeDocument/2006/relationships/image" Target="../media/image1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6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6.png"/><Relationship Id="rId4" Type="http://schemas.openxmlformats.org/officeDocument/2006/relationships/image" Target="../media/image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6.png"/><Relationship Id="rId4" Type="http://schemas.openxmlformats.org/officeDocument/2006/relationships/image" Target="../media/image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6.png"/><Relationship Id="rId4" Type="http://schemas.openxmlformats.org/officeDocument/2006/relationships/image" Target="../media/image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3.xml"/><Relationship Id="rId6" Type="http://schemas.openxmlformats.org/officeDocument/2006/relationships/image" Target="../media/image1.png"/><Relationship Id="rId5" Type="http://schemas.openxmlformats.org/officeDocument/2006/relationships/image" Target="../media/image17.png"/><Relationship Id="rId4" Type="http://schemas.openxmlformats.org/officeDocument/2006/relationships/image" Target="../media/image4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3.xml"/><Relationship Id="rId6" Type="http://schemas.openxmlformats.org/officeDocument/2006/relationships/image" Target="../media/image6.png"/><Relationship Id="rId5" Type="http://schemas.openxmlformats.org/officeDocument/2006/relationships/image" Target="../media/image1.png"/><Relationship Id="rId4" Type="http://schemas.openxmlformats.org/officeDocument/2006/relationships/image" Target="../media/image1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67.xml"/><Relationship Id="rId5" Type="http://schemas.openxmlformats.org/officeDocument/2006/relationships/image" Target="../media/image6.png"/><Relationship Id="rId4" Type="http://schemas.openxmlformats.org/officeDocument/2006/relationships/image" Target="../media/image1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47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Relationship Id="rId9" Type="http://schemas.openxmlformats.org/officeDocument/2006/relationships/image" Target="../media/image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3.jpe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6.png"/><Relationship Id="rId5" Type="http://schemas.openxmlformats.org/officeDocument/2006/relationships/image" Target="../media/image1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6.pn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6.pn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6.png"/><Relationship Id="rId5" Type="http://schemas.openxmlformats.org/officeDocument/2006/relationships/image" Target="../media/image1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6.png"/><Relationship Id="rId5" Type="http://schemas.openxmlformats.org/officeDocument/2006/relationships/image" Target="../media/image1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8D68E9E0-A783-493C-8725-3E0F0683905D}"/>
              </a:ext>
            </a:extLst>
          </p:cNvPr>
          <p:cNvSpPr txBox="1">
            <a:spLocks/>
          </p:cNvSpPr>
          <p:nvPr/>
        </p:nvSpPr>
        <p:spPr bwMode="auto">
          <a:xfrm>
            <a:off x="0" y="1909657"/>
            <a:ext cx="9144000" cy="1043093"/>
          </a:xfrm>
          <a:prstGeom prst="rect">
            <a:avLst/>
          </a:prstGeom>
          <a:solidFill>
            <a:srgbClr val="00B050"/>
          </a:solidFill>
          <a:ln w="9525">
            <a:noFill/>
            <a:miter lim="800000"/>
            <a:headEnd/>
            <a:tailEnd/>
          </a:ln>
        </p:spPr>
        <p:txBody>
          <a:bodyPr vert="horz" wrap="square" lIns="84407" tIns="42203" rIns="84407" bIns="42203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alibri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alibri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alibri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sz="4000" b="1" dirty="0">
                <a:solidFill>
                  <a:schemeClr val="bg1"/>
                </a:solidFill>
                <a:latin typeface="Agency FB" panose="020B0503020202020204" pitchFamily="34" charset="0"/>
                <a:ea typeface="ADLaM Display" panose="020F0502020204030204" pitchFamily="2" charset="0"/>
                <a:cs typeface="ADLaM Display" panose="020F0502020204030204" pitchFamily="2" charset="0"/>
              </a:rPr>
              <a:t>MANAJEMEN DATA SPBE</a:t>
            </a:r>
            <a:endParaRPr lang="vi-VN" sz="4000" b="1" dirty="0">
              <a:solidFill>
                <a:schemeClr val="bg1"/>
              </a:solidFill>
              <a:ea typeface="ADLaM Display" panose="020F0502020204030204" pitchFamily="2" charset="0"/>
              <a:cs typeface="ADLaM Display" panose="020F0502020204030204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227B308-0A98-E24F-AD5A-8C6B65DDD61F}"/>
              </a:ext>
            </a:extLst>
          </p:cNvPr>
          <p:cNvSpPr txBox="1"/>
          <p:nvPr/>
        </p:nvSpPr>
        <p:spPr>
          <a:xfrm>
            <a:off x="76200" y="2998108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514364" fontAlgn="auto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latin typeface="Trebuchet MS"/>
              </a:rPr>
              <a:t>KABUPATEN LEBAK</a:t>
            </a:r>
            <a:endParaRPr lang="id-ID" dirty="0">
              <a:latin typeface="Trebuchet M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CB14154-BBE0-9D47-AD7B-5CFB5A6CA3C1}"/>
              </a:ext>
            </a:extLst>
          </p:cNvPr>
          <p:cNvSpPr txBox="1"/>
          <p:nvPr/>
        </p:nvSpPr>
        <p:spPr>
          <a:xfrm>
            <a:off x="0" y="3418132"/>
            <a:ext cx="91440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514364" fontAlgn="auto">
              <a:spcBef>
                <a:spcPts val="0"/>
              </a:spcBef>
              <a:spcAft>
                <a:spcPts val="0"/>
              </a:spcAft>
            </a:pPr>
            <a:r>
              <a:rPr lang="en-US" sz="1100" dirty="0">
                <a:latin typeface="Trebuchet MS"/>
              </a:rPr>
              <a:t>RANGKASBITUNG</a:t>
            </a:r>
            <a:r>
              <a:rPr lang="id-ID" sz="1100" dirty="0">
                <a:latin typeface="Trebuchet MS"/>
              </a:rPr>
              <a:t>, </a:t>
            </a:r>
            <a:r>
              <a:rPr lang="en-US" sz="1100" dirty="0">
                <a:latin typeface="Trebuchet MS"/>
              </a:rPr>
              <a:t>14 MARET </a:t>
            </a:r>
            <a:r>
              <a:rPr lang="id-ID" sz="1100" dirty="0">
                <a:latin typeface="Trebuchet MS"/>
              </a:rPr>
              <a:t>202</a:t>
            </a:r>
            <a:r>
              <a:rPr lang="en-US" sz="1100" dirty="0">
                <a:latin typeface="Trebuchet MS"/>
              </a:rPr>
              <a:t>4</a:t>
            </a:r>
            <a:endParaRPr lang="id-ID" sz="1100" dirty="0">
              <a:latin typeface="Trebuchet MS"/>
            </a:endParaRPr>
          </a:p>
        </p:txBody>
      </p:sp>
      <p:pic>
        <p:nvPicPr>
          <p:cNvPr id="8" name="Picture 7" descr="A close up of a sign&#10;&#10;Description automatically generated">
            <a:extLst>
              <a:ext uri="{FF2B5EF4-FFF2-40B4-BE49-F238E27FC236}">
                <a16:creationId xmlns:a16="http://schemas.microsoft.com/office/drawing/2014/main" id="{683B7182-D95A-1940-8E03-1F07CE49E62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0" y="517586"/>
            <a:ext cx="990297" cy="99029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FC9825D-5082-004C-AE53-F50FF4AFD0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22375" y="599348"/>
            <a:ext cx="899249" cy="89924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9AEE02C-BC60-4E49-A351-AE474560A3A7}"/>
              </a:ext>
            </a:extLst>
          </p:cNvPr>
          <p:cNvSpPr txBox="1"/>
          <p:nvPr/>
        </p:nvSpPr>
        <p:spPr>
          <a:xfrm>
            <a:off x="-649224" y="472744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2C0080A6-A8A4-4497-8B04-072BC60DBF3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46" t="4792" r="22202" b="5336"/>
          <a:stretch/>
        </p:blipFill>
        <p:spPr bwMode="auto">
          <a:xfrm>
            <a:off x="3200400" y="550825"/>
            <a:ext cx="838201" cy="990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2489845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1887" y="125329"/>
            <a:ext cx="8737229" cy="451401"/>
          </a:xfrm>
          <a:prstGeom prst="rect">
            <a:avLst/>
          </a:prstGeom>
        </p:spPr>
        <p:txBody>
          <a:bodyPr vert="horz" wrap="square" lIns="0" tIns="58415" rIns="0" bIns="0" rtlCol="0">
            <a:spAutoFit/>
          </a:bodyPr>
          <a:lstStyle/>
          <a:p>
            <a:pPr marL="12859"/>
            <a:r>
              <a:rPr lang="en-US" spc="-15" dirty="0" err="1"/>
              <a:t>Manajemen</a:t>
            </a:r>
            <a:r>
              <a:rPr lang="en-US" spc="-15" dirty="0"/>
              <a:t> Data</a:t>
            </a:r>
            <a:endParaRPr spc="-15" dirty="0"/>
          </a:p>
        </p:txBody>
      </p:sp>
      <p:sp>
        <p:nvSpPr>
          <p:cNvPr id="8" name="object 8"/>
          <p:cNvSpPr/>
          <p:nvPr/>
        </p:nvSpPr>
        <p:spPr>
          <a:xfrm>
            <a:off x="354902" y="1013461"/>
            <a:ext cx="1099661" cy="363855"/>
          </a:xfrm>
          <a:custGeom>
            <a:avLst/>
            <a:gdLst/>
            <a:ahLst/>
            <a:cxnLst/>
            <a:rect l="l" t="t" r="r" b="b"/>
            <a:pathLst>
              <a:path w="1466214" h="485139">
                <a:moveTo>
                  <a:pt x="0" y="0"/>
                </a:moveTo>
                <a:lnTo>
                  <a:pt x="1223771" y="0"/>
                </a:lnTo>
                <a:lnTo>
                  <a:pt x="1466087" y="242315"/>
                </a:lnTo>
                <a:lnTo>
                  <a:pt x="1223771" y="484631"/>
                </a:lnTo>
                <a:lnTo>
                  <a:pt x="0" y="484631"/>
                </a:lnTo>
                <a:lnTo>
                  <a:pt x="0" y="0"/>
                </a:lnTo>
                <a:close/>
              </a:path>
            </a:pathLst>
          </a:custGeom>
          <a:ln w="1981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685783" fontAlgn="auto">
              <a:spcBef>
                <a:spcPts val="0"/>
              </a:spcBef>
              <a:spcAft>
                <a:spcPts val="0"/>
              </a:spcAft>
            </a:pPr>
            <a:endParaRPr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94617" y="3002752"/>
            <a:ext cx="587693" cy="2077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25" defTabSz="685783" fontAlgn="auto">
              <a:spcBef>
                <a:spcPts val="0"/>
              </a:spcBef>
              <a:spcAft>
                <a:spcPts val="0"/>
              </a:spcAft>
            </a:pPr>
            <a:r>
              <a:rPr sz="1350" b="1" spc="-11" dirty="0">
                <a:solidFill>
                  <a:srgbClr val="FFFFFF"/>
                </a:solidFill>
                <a:latin typeface="Calibri"/>
                <a:cs typeface="Calibri"/>
              </a:rPr>
              <a:t>Ma</a:t>
            </a:r>
            <a:r>
              <a:rPr sz="1350" b="1" spc="-19" dirty="0">
                <a:solidFill>
                  <a:srgbClr val="FFFFFF"/>
                </a:solidFill>
                <a:latin typeface="Calibri"/>
                <a:cs typeface="Calibri"/>
              </a:rPr>
              <a:t>k</a:t>
            </a:r>
            <a:r>
              <a:rPr sz="1350" b="1" spc="-8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1350" b="1" spc="-4" dirty="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sz="1350" b="1" spc="-8" dirty="0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endParaRPr sz="135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890329" y="881126"/>
            <a:ext cx="499110" cy="2077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25" defTabSz="685783" fontAlgn="auto">
              <a:spcBef>
                <a:spcPts val="0"/>
              </a:spcBef>
              <a:spcAft>
                <a:spcPts val="0"/>
              </a:spcAft>
            </a:pPr>
            <a:r>
              <a:rPr sz="1350" b="1" spc="-7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1350" b="1" spc="-8" dirty="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sz="1350" b="1" spc="-11" dirty="0">
                <a:solidFill>
                  <a:srgbClr val="FFFFFF"/>
                </a:solidFill>
                <a:latin typeface="Calibri"/>
                <a:cs typeface="Calibri"/>
              </a:rPr>
              <a:t>juan</a:t>
            </a:r>
            <a:endParaRPr sz="135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sldNum" sz="quarter" idx="7"/>
          </p:nvPr>
        </p:nvSpPr>
        <p:spPr>
          <a:xfrm>
            <a:off x="6233214" y="3755748"/>
            <a:ext cx="116086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9049" defTabSz="685783" fontAlgn="auto">
              <a:spcBef>
                <a:spcPts val="0"/>
              </a:spcBef>
              <a:spcAft>
                <a:spcPts val="0"/>
              </a:spcAft>
            </a:pPr>
            <a:fld id="{81D60167-4931-47E6-BA6A-407CBD079E47}" type="slidenum">
              <a:rPr spc="-8" dirty="0"/>
              <a:pPr marL="19049" defTabSz="685783" fontAlgn="auto">
                <a:spcBef>
                  <a:spcPts val="0"/>
                </a:spcBef>
                <a:spcAft>
                  <a:spcPts val="0"/>
                </a:spcAft>
              </a:pPr>
              <a:t>10</a:t>
            </a:fld>
            <a:endParaRPr spc="-8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B453946-C463-1C47-B59F-2EA7B90D3C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96" y="666750"/>
            <a:ext cx="9144000" cy="4263216"/>
          </a:xfrm>
          <a:prstGeom prst="rect">
            <a:avLst/>
          </a:prstGeom>
        </p:spPr>
      </p:pic>
      <p:pic>
        <p:nvPicPr>
          <p:cNvPr id="11" name="Picture 10" descr="A close up of a sign&#10;&#10;Description automatically generated">
            <a:extLst>
              <a:ext uri="{FF2B5EF4-FFF2-40B4-BE49-F238E27FC236}">
                <a16:creationId xmlns:a16="http://schemas.microsoft.com/office/drawing/2014/main" id="{CFFDB7F3-00ED-9645-B874-2EFBAA3826F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4395" y="88461"/>
            <a:ext cx="565819" cy="565819"/>
          </a:xfrm>
          <a:prstGeom prst="rect">
            <a:avLst/>
          </a:prstGeom>
        </p:spPr>
      </p:pic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14F78B9C-0E69-2F43-7A0A-EDBD673E774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15200" y="125329"/>
            <a:ext cx="1035538" cy="419238"/>
          </a:xfrm>
          <a:prstGeom prst="rect">
            <a:avLst/>
          </a:prstGeom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11A5BE91-CE17-1A8F-83C1-C8EA17CB9CA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46" t="4792" r="22202" b="5336"/>
          <a:stretch/>
        </p:blipFill>
        <p:spPr bwMode="auto">
          <a:xfrm>
            <a:off x="6676348" y="35294"/>
            <a:ext cx="534473" cy="631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50930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1887" y="125329"/>
            <a:ext cx="8737229" cy="451401"/>
          </a:xfrm>
          <a:prstGeom prst="rect">
            <a:avLst/>
          </a:prstGeom>
        </p:spPr>
        <p:txBody>
          <a:bodyPr vert="horz" wrap="square" lIns="0" tIns="58415" rIns="0" bIns="0" rtlCol="0">
            <a:spAutoFit/>
          </a:bodyPr>
          <a:lstStyle/>
          <a:p>
            <a:pPr marL="12859"/>
            <a:r>
              <a:rPr lang="en-US" spc="-15" dirty="0" err="1"/>
              <a:t>Manajemen</a:t>
            </a:r>
            <a:r>
              <a:rPr lang="en-US" spc="-15" dirty="0"/>
              <a:t> Data </a:t>
            </a:r>
            <a:endParaRPr spc="-15" dirty="0"/>
          </a:p>
        </p:txBody>
      </p:sp>
      <p:sp>
        <p:nvSpPr>
          <p:cNvPr id="8" name="object 8"/>
          <p:cNvSpPr/>
          <p:nvPr/>
        </p:nvSpPr>
        <p:spPr>
          <a:xfrm>
            <a:off x="354902" y="1013461"/>
            <a:ext cx="1099661" cy="363855"/>
          </a:xfrm>
          <a:custGeom>
            <a:avLst/>
            <a:gdLst/>
            <a:ahLst/>
            <a:cxnLst/>
            <a:rect l="l" t="t" r="r" b="b"/>
            <a:pathLst>
              <a:path w="1466214" h="485139">
                <a:moveTo>
                  <a:pt x="0" y="0"/>
                </a:moveTo>
                <a:lnTo>
                  <a:pt x="1223771" y="0"/>
                </a:lnTo>
                <a:lnTo>
                  <a:pt x="1466087" y="242315"/>
                </a:lnTo>
                <a:lnTo>
                  <a:pt x="1223771" y="484631"/>
                </a:lnTo>
                <a:lnTo>
                  <a:pt x="0" y="484631"/>
                </a:lnTo>
                <a:lnTo>
                  <a:pt x="0" y="0"/>
                </a:lnTo>
                <a:close/>
              </a:path>
            </a:pathLst>
          </a:custGeom>
          <a:ln w="1981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685783" fontAlgn="auto">
              <a:spcBef>
                <a:spcPts val="0"/>
              </a:spcBef>
              <a:spcAft>
                <a:spcPts val="0"/>
              </a:spcAft>
            </a:pPr>
            <a:endParaRPr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94617" y="3002752"/>
            <a:ext cx="587693" cy="2077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25" defTabSz="685783" fontAlgn="auto">
              <a:spcBef>
                <a:spcPts val="0"/>
              </a:spcBef>
              <a:spcAft>
                <a:spcPts val="0"/>
              </a:spcAft>
            </a:pPr>
            <a:r>
              <a:rPr sz="1350" b="1" spc="-11" dirty="0">
                <a:solidFill>
                  <a:srgbClr val="FFFFFF"/>
                </a:solidFill>
                <a:latin typeface="Calibri"/>
                <a:cs typeface="Calibri"/>
              </a:rPr>
              <a:t>Ma</a:t>
            </a:r>
            <a:r>
              <a:rPr sz="1350" b="1" spc="-19" dirty="0">
                <a:solidFill>
                  <a:srgbClr val="FFFFFF"/>
                </a:solidFill>
                <a:latin typeface="Calibri"/>
                <a:cs typeface="Calibri"/>
              </a:rPr>
              <a:t>k</a:t>
            </a:r>
            <a:r>
              <a:rPr sz="1350" b="1" spc="-8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1350" b="1" spc="-4" dirty="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sz="1350" b="1" spc="-8" dirty="0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endParaRPr sz="135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890329" y="881126"/>
            <a:ext cx="499110" cy="2077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25" defTabSz="685783" fontAlgn="auto">
              <a:spcBef>
                <a:spcPts val="0"/>
              </a:spcBef>
              <a:spcAft>
                <a:spcPts val="0"/>
              </a:spcAft>
            </a:pPr>
            <a:r>
              <a:rPr sz="1350" b="1" spc="-7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1350" b="1" spc="-8" dirty="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sz="1350" b="1" spc="-11" dirty="0">
                <a:solidFill>
                  <a:srgbClr val="FFFFFF"/>
                </a:solidFill>
                <a:latin typeface="Calibri"/>
                <a:cs typeface="Calibri"/>
              </a:rPr>
              <a:t>juan</a:t>
            </a:r>
            <a:endParaRPr sz="135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sldNum" sz="quarter" idx="7"/>
          </p:nvPr>
        </p:nvSpPr>
        <p:spPr>
          <a:xfrm>
            <a:off x="6233214" y="3755748"/>
            <a:ext cx="116086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9049" defTabSz="685783" fontAlgn="auto">
              <a:spcBef>
                <a:spcPts val="0"/>
              </a:spcBef>
              <a:spcAft>
                <a:spcPts val="0"/>
              </a:spcAft>
            </a:pPr>
            <a:fld id="{81D60167-4931-47E6-BA6A-407CBD079E47}" type="slidenum">
              <a:rPr spc="-8" dirty="0"/>
              <a:pPr marL="19049" defTabSz="685783" fontAlgn="auto">
                <a:spcBef>
                  <a:spcPts val="0"/>
                </a:spcBef>
                <a:spcAft>
                  <a:spcPts val="0"/>
                </a:spcAft>
              </a:pPr>
              <a:t>11</a:t>
            </a:fld>
            <a:endParaRPr spc="-8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77AE878-8E6E-9147-849B-D0574EB987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808450"/>
            <a:ext cx="8534400" cy="40493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3DDB0B6-BEE3-5A46-AB3D-1CB773E7F22A}"/>
              </a:ext>
            </a:extLst>
          </p:cNvPr>
          <p:cNvSpPr/>
          <p:nvPr/>
        </p:nvSpPr>
        <p:spPr>
          <a:xfrm>
            <a:off x="6273689" y="4580751"/>
            <a:ext cx="256551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spc="-15" dirty="0" err="1"/>
              <a:t>Amanah</a:t>
            </a:r>
            <a:r>
              <a:rPr lang="en-US" sz="1200" spc="-15" dirty="0"/>
              <a:t> </a:t>
            </a:r>
            <a:r>
              <a:rPr lang="en-US" sz="1200" spc="-15" dirty="0" err="1"/>
              <a:t>Permen</a:t>
            </a:r>
            <a:r>
              <a:rPr lang="en-US" sz="1200" spc="-15" dirty="0"/>
              <a:t> PANRB 59 </a:t>
            </a:r>
            <a:r>
              <a:rPr lang="en-US" sz="1200" spc="-15" dirty="0" err="1"/>
              <a:t>tahun</a:t>
            </a:r>
            <a:r>
              <a:rPr lang="en-US" sz="1200" spc="-15" dirty="0"/>
              <a:t> 2020</a:t>
            </a:r>
            <a:endParaRPr lang="en-GB" sz="1200" dirty="0"/>
          </a:p>
        </p:txBody>
      </p:sp>
      <p:pic>
        <p:nvPicPr>
          <p:cNvPr id="10" name="Picture 9" descr="A close up of a sign&#10;&#10;Description automatically generated">
            <a:extLst>
              <a:ext uri="{FF2B5EF4-FFF2-40B4-BE49-F238E27FC236}">
                <a16:creationId xmlns:a16="http://schemas.microsoft.com/office/drawing/2014/main" id="{B1E0B844-5244-A045-941E-FCF68647198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4395" y="88461"/>
            <a:ext cx="565819" cy="565819"/>
          </a:xfrm>
          <a:prstGeom prst="rect">
            <a:avLst/>
          </a:prstGeom>
        </p:spPr>
      </p:pic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42689F97-9BE2-FD3C-CAA7-16701A34083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15200" y="125329"/>
            <a:ext cx="1035538" cy="419238"/>
          </a:xfrm>
          <a:prstGeom prst="rect">
            <a:avLst/>
          </a:prstGeom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A1D95CF1-9DC5-CAF3-B5AD-C340C34CC88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46" t="4792" r="22202" b="5336"/>
          <a:stretch/>
        </p:blipFill>
        <p:spPr bwMode="auto">
          <a:xfrm>
            <a:off x="6676348" y="35294"/>
            <a:ext cx="534473" cy="631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82271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8D68E9E0-A783-493C-8725-3E0F0683905D}"/>
              </a:ext>
            </a:extLst>
          </p:cNvPr>
          <p:cNvSpPr txBox="1">
            <a:spLocks/>
          </p:cNvSpPr>
          <p:nvPr/>
        </p:nvSpPr>
        <p:spPr bwMode="auto">
          <a:xfrm>
            <a:off x="0" y="1909657"/>
            <a:ext cx="9144000" cy="1043093"/>
          </a:xfrm>
          <a:prstGeom prst="rect">
            <a:avLst/>
          </a:prstGeom>
          <a:solidFill>
            <a:srgbClr val="00B050"/>
          </a:solidFill>
          <a:ln w="9525">
            <a:noFill/>
            <a:miter lim="800000"/>
            <a:headEnd/>
            <a:tailEnd/>
          </a:ln>
        </p:spPr>
        <p:txBody>
          <a:bodyPr vert="horz" wrap="square" lIns="84407" tIns="42203" rIns="84407" bIns="42203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alibri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alibri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alibri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sz="2954" i="1" dirty="0">
                <a:solidFill>
                  <a:schemeClr val="bg1"/>
                </a:solidFill>
              </a:rPr>
              <a:t>STAKEHOLDER SATU DATA INDONESIA</a:t>
            </a:r>
            <a:endParaRPr lang="vi-VN" sz="2954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227B308-0A98-E24F-AD5A-8C6B65DDD61F}"/>
              </a:ext>
            </a:extLst>
          </p:cNvPr>
          <p:cNvSpPr txBox="1"/>
          <p:nvPr/>
        </p:nvSpPr>
        <p:spPr>
          <a:xfrm>
            <a:off x="0" y="295275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514364" fontAlgn="auto">
              <a:spcBef>
                <a:spcPts val="0"/>
              </a:spcBef>
              <a:spcAft>
                <a:spcPts val="0"/>
              </a:spcAft>
            </a:pPr>
            <a:r>
              <a:rPr lang="id-ID" dirty="0">
                <a:latin typeface="Trebuchet MS"/>
              </a:rPr>
              <a:t>AKTOR SDI &amp; FORUM DATA</a:t>
            </a:r>
          </a:p>
        </p:txBody>
      </p:sp>
      <p:pic>
        <p:nvPicPr>
          <p:cNvPr id="6" name="Picture 5" descr="A close up of a sign&#10;&#10;Description automatically generated">
            <a:extLst>
              <a:ext uri="{FF2B5EF4-FFF2-40B4-BE49-F238E27FC236}">
                <a16:creationId xmlns:a16="http://schemas.microsoft.com/office/drawing/2014/main" id="{5BB376BA-5D02-1846-8114-C9A4523134B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8039" y="555459"/>
            <a:ext cx="990297" cy="99029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030D238-304A-FD91-F9DA-D541D773939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62400" y="641076"/>
            <a:ext cx="899249" cy="89924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2D838F7-8876-BB41-65D1-5CC4A0D1712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46" t="4792" r="22202" b="5336"/>
          <a:stretch/>
        </p:blipFill>
        <p:spPr bwMode="auto">
          <a:xfrm>
            <a:off x="3040425" y="592553"/>
            <a:ext cx="838201" cy="990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0098866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3F641D0-533A-4737-8735-7F2F759F52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" y="-184665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378"/>
            <a:endParaRPr lang="id-ID">
              <a:solidFill>
                <a:prstClr val="black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58FE575-016B-4CC7-9FDA-53165B65D7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1" y="-32265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378"/>
            <a:endParaRPr lang="id-ID">
              <a:solidFill>
                <a:prstClr val="black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5DB912C-D6C5-488F-BB8C-D552024032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1" y="120135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378"/>
            <a:endParaRPr lang="id-ID">
              <a:solidFill>
                <a:prstClr val="black"/>
              </a:solidFill>
            </a:endParaRPr>
          </a:p>
        </p:txBody>
      </p:sp>
      <p:sp>
        <p:nvSpPr>
          <p:cNvPr id="8" name="Text Box 7">
            <a:extLst>
              <a:ext uri="{FF2B5EF4-FFF2-40B4-BE49-F238E27FC236}">
                <a16:creationId xmlns:a16="http://schemas.microsoft.com/office/drawing/2014/main" id="{3E0B253C-1911-45DE-BF04-EA7933D6C6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6599" y="339866"/>
            <a:ext cx="4212372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45720" tIns="22860" rIns="45720" bIns="22860">
            <a:spAutoFit/>
          </a:bodyPr>
          <a:lstStyle/>
          <a:p>
            <a:pPr algn="ctr" defTabSz="108820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CA" sz="2400" i="1" spc="-150" dirty="0" err="1">
                <a:solidFill>
                  <a:prstClr val="white">
                    <a:lumMod val="50000"/>
                  </a:prstClr>
                </a:solidFill>
                <a:latin typeface="Calibri"/>
                <a:ea typeface="Open Sans" pitchFamily="34" charset="0"/>
                <a:cs typeface="Open Sans" pitchFamily="34" charset="0"/>
              </a:rPr>
              <a:t>Peran</a:t>
            </a:r>
            <a:r>
              <a:rPr lang="en-CA" sz="2400" i="1" spc="-150" dirty="0">
                <a:solidFill>
                  <a:prstClr val="white">
                    <a:lumMod val="50000"/>
                  </a:prstClr>
                </a:solidFill>
                <a:latin typeface="Calibri"/>
                <a:ea typeface="Open Sans" pitchFamily="34" charset="0"/>
                <a:cs typeface="Open Sans" pitchFamily="34" charset="0"/>
              </a:rPr>
              <a:t> </a:t>
            </a:r>
            <a:r>
              <a:rPr lang="en-CA" sz="2400" i="1" spc="-150" dirty="0" err="1">
                <a:solidFill>
                  <a:prstClr val="white">
                    <a:lumMod val="50000"/>
                  </a:prstClr>
                </a:solidFill>
                <a:latin typeface="Calibri"/>
                <a:ea typeface="Open Sans" pitchFamily="34" charset="0"/>
                <a:cs typeface="Open Sans" pitchFamily="34" charset="0"/>
              </a:rPr>
              <a:t>Aktor</a:t>
            </a:r>
            <a:r>
              <a:rPr lang="en-CA" sz="2400" i="1" spc="-150" dirty="0">
                <a:solidFill>
                  <a:prstClr val="white">
                    <a:lumMod val="50000"/>
                  </a:prstClr>
                </a:solidFill>
                <a:latin typeface="Calibri"/>
                <a:ea typeface="Open Sans" pitchFamily="34" charset="0"/>
                <a:cs typeface="Open Sans" pitchFamily="34" charset="0"/>
              </a:rPr>
              <a:t> Data Governance </a:t>
            </a:r>
            <a:r>
              <a:rPr lang="en-CA" sz="2400" i="1" spc="-150" dirty="0" err="1">
                <a:solidFill>
                  <a:prstClr val="white">
                    <a:lumMod val="50000"/>
                  </a:prstClr>
                </a:solidFill>
                <a:latin typeface="Calibri"/>
                <a:ea typeface="Open Sans" pitchFamily="34" charset="0"/>
                <a:cs typeface="Open Sans" pitchFamily="34" charset="0"/>
              </a:rPr>
              <a:t>versi</a:t>
            </a:r>
            <a:r>
              <a:rPr lang="en-CA" sz="2400" i="1" spc="-150" dirty="0">
                <a:solidFill>
                  <a:prstClr val="white">
                    <a:lumMod val="50000"/>
                  </a:prstClr>
                </a:solidFill>
                <a:latin typeface="Calibri"/>
                <a:ea typeface="Open Sans" pitchFamily="34" charset="0"/>
                <a:cs typeface="Open Sans" pitchFamily="34" charset="0"/>
              </a:rPr>
              <a:t> SDI</a:t>
            </a:r>
            <a:endParaRPr lang="en-CA" sz="2400" b="1" i="1" spc="-150" dirty="0">
              <a:solidFill>
                <a:prstClr val="white">
                  <a:lumMod val="50000"/>
                </a:prstClr>
              </a:solidFill>
              <a:latin typeface="Calibri"/>
              <a:ea typeface="Open Sans" pitchFamily="34" charset="0"/>
              <a:cs typeface="Open Sans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0C0FC9B-364E-C945-A00B-1D5CE1FB7C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158" y="975095"/>
            <a:ext cx="7800975" cy="3538749"/>
          </a:xfrm>
          <a:prstGeom prst="rect">
            <a:avLst/>
          </a:prstGeom>
        </p:spPr>
      </p:pic>
      <p:sp>
        <p:nvSpPr>
          <p:cNvPr id="17" name="Rectangle: Rounded Corners 4">
            <a:extLst>
              <a:ext uri="{FF2B5EF4-FFF2-40B4-BE49-F238E27FC236}">
                <a16:creationId xmlns:a16="http://schemas.microsoft.com/office/drawing/2014/main" id="{F2FC69A5-79DD-8340-AEAA-D8BF9E71CAD2}"/>
              </a:ext>
            </a:extLst>
          </p:cNvPr>
          <p:cNvSpPr/>
          <p:nvPr/>
        </p:nvSpPr>
        <p:spPr>
          <a:xfrm>
            <a:off x="0" y="971550"/>
            <a:ext cx="9144000" cy="3657600"/>
          </a:xfrm>
          <a:prstGeom prst="roundRect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378"/>
            <a:endParaRPr lang="id-ID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8D61C16-6C4F-C040-89CC-7A2A474D7C0F}"/>
              </a:ext>
            </a:extLst>
          </p:cNvPr>
          <p:cNvSpPr txBox="1"/>
          <p:nvPr/>
        </p:nvSpPr>
        <p:spPr>
          <a:xfrm>
            <a:off x="3849592" y="4429096"/>
            <a:ext cx="1476751" cy="369332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pPr defTabSz="914378"/>
            <a:r>
              <a:rPr lang="en-US" b="1">
                <a:solidFill>
                  <a:prstClr val="black"/>
                </a:solidFill>
              </a:rPr>
              <a:t>FORUM DATA</a:t>
            </a:r>
            <a:endParaRPr lang="id-ID" b="1">
              <a:solidFill>
                <a:prstClr val="black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1254AAF-1DBE-7449-B1D1-0EA3A8DF0ABA}"/>
              </a:ext>
            </a:extLst>
          </p:cNvPr>
          <p:cNvSpPr/>
          <p:nvPr/>
        </p:nvSpPr>
        <p:spPr>
          <a:xfrm>
            <a:off x="2363541" y="1047750"/>
            <a:ext cx="115800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spc="-15" dirty="0" err="1"/>
              <a:t>Pasal</a:t>
            </a:r>
            <a:r>
              <a:rPr lang="en-US" sz="1400" b="1" spc="-15" dirty="0"/>
              <a:t> 11 &amp; 14</a:t>
            </a:r>
            <a:endParaRPr lang="en-GB" sz="1400" b="1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10434C4-B416-1A4A-A9CC-0A3D96CCBAB2}"/>
              </a:ext>
            </a:extLst>
          </p:cNvPr>
          <p:cNvSpPr/>
          <p:nvPr/>
        </p:nvSpPr>
        <p:spPr>
          <a:xfrm>
            <a:off x="7038186" y="1123950"/>
            <a:ext cx="133979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spc="-15" dirty="0" err="1"/>
              <a:t>Pasal</a:t>
            </a:r>
            <a:r>
              <a:rPr lang="en-US" sz="1400" b="1" spc="-15" dirty="0"/>
              <a:t> 11 </a:t>
            </a:r>
            <a:r>
              <a:rPr lang="en-US" sz="1400" b="1" spc="-15" dirty="0" err="1"/>
              <a:t>huruf</a:t>
            </a:r>
            <a:r>
              <a:rPr lang="en-US" sz="1400" b="1" spc="-15" dirty="0"/>
              <a:t> a</a:t>
            </a:r>
            <a:endParaRPr lang="en-GB" sz="1400" b="1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0D37F15-29FB-3D4C-8B26-245CA06570BA}"/>
              </a:ext>
            </a:extLst>
          </p:cNvPr>
          <p:cNvSpPr/>
          <p:nvPr/>
        </p:nvSpPr>
        <p:spPr>
          <a:xfrm>
            <a:off x="3139636" y="1990010"/>
            <a:ext cx="115800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spc="-15" dirty="0" err="1"/>
              <a:t>Pasal</a:t>
            </a:r>
            <a:r>
              <a:rPr lang="en-US" sz="1400" b="1" spc="-15" dirty="0"/>
              <a:t> 11 &amp; 13</a:t>
            </a:r>
            <a:endParaRPr lang="en-GB" sz="1400" b="1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52C995C-CE70-2744-81DF-11C9F884A127}"/>
              </a:ext>
            </a:extLst>
          </p:cNvPr>
          <p:cNvSpPr/>
          <p:nvPr/>
        </p:nvSpPr>
        <p:spPr>
          <a:xfrm>
            <a:off x="5181600" y="2394318"/>
            <a:ext cx="128663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spc="-15" dirty="0" err="1"/>
              <a:t>Pasal</a:t>
            </a:r>
            <a:r>
              <a:rPr lang="en-US" sz="1400" b="1" spc="-15" dirty="0"/>
              <a:t> 1 </a:t>
            </a:r>
            <a:r>
              <a:rPr lang="en-US" sz="1400" b="1" spc="-15" dirty="0" err="1"/>
              <a:t>angka</a:t>
            </a:r>
            <a:r>
              <a:rPr lang="en-US" sz="1400" b="1" spc="-15" dirty="0"/>
              <a:t> 9</a:t>
            </a:r>
            <a:endParaRPr lang="en-GB" sz="1400" b="1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2D26CFE-CD59-3E44-947E-9276BE87258F}"/>
              </a:ext>
            </a:extLst>
          </p:cNvPr>
          <p:cNvSpPr/>
          <p:nvPr/>
        </p:nvSpPr>
        <p:spPr>
          <a:xfrm>
            <a:off x="6918278" y="3486150"/>
            <a:ext cx="137608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spc="-15" dirty="0" err="1"/>
              <a:t>Pasal</a:t>
            </a:r>
            <a:r>
              <a:rPr lang="en-US" sz="1400" b="1" spc="-15" dirty="0"/>
              <a:t> 1 </a:t>
            </a:r>
            <a:r>
              <a:rPr lang="en-US" sz="1400" b="1" spc="-15" dirty="0" err="1"/>
              <a:t>angka</a:t>
            </a:r>
            <a:r>
              <a:rPr lang="en-US" sz="1400" b="1" spc="-15" dirty="0"/>
              <a:t> 30</a:t>
            </a:r>
            <a:endParaRPr lang="en-GB" sz="1400" b="1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9D8FD8C-72BF-9D43-BB01-1CEAC2195A8D}"/>
              </a:ext>
            </a:extLst>
          </p:cNvPr>
          <p:cNvSpPr/>
          <p:nvPr/>
        </p:nvSpPr>
        <p:spPr>
          <a:xfrm>
            <a:off x="3675761" y="4778573"/>
            <a:ext cx="179247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spc="-15" dirty="0" err="1"/>
              <a:t>Pasal</a:t>
            </a:r>
            <a:r>
              <a:rPr lang="en-US" sz="1400" b="1" spc="-15" dirty="0"/>
              <a:t> 1 (29) &amp; </a:t>
            </a:r>
            <a:r>
              <a:rPr lang="en-US" sz="1400" b="1" spc="-15" dirty="0" err="1"/>
              <a:t>Pasal</a:t>
            </a:r>
            <a:r>
              <a:rPr lang="en-US" sz="1400" b="1" spc="-15" dirty="0"/>
              <a:t> 15</a:t>
            </a:r>
            <a:endParaRPr lang="en-GB" sz="1400" b="1" dirty="0"/>
          </a:p>
        </p:txBody>
      </p:sp>
    </p:spTree>
    <p:extLst>
      <p:ext uri="{BB962C8B-B14F-4D97-AF65-F5344CB8AC3E}">
        <p14:creationId xmlns:p14="http://schemas.microsoft.com/office/powerpoint/2010/main" val="1841831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622315" y="184668"/>
            <a:ext cx="4716997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45720" tIns="22860" rIns="45720" bIns="22860">
            <a:spAutoFit/>
          </a:bodyPr>
          <a:lstStyle>
            <a:defPPr>
              <a:defRPr lang="en-US"/>
            </a:defPPr>
            <a:lvl1pPr algn="ctr" defTabSz="1088232" fontAlgn="auto">
              <a:spcBef>
                <a:spcPts val="0"/>
              </a:spcBef>
              <a:spcAft>
                <a:spcPts val="0"/>
              </a:spcAft>
              <a:defRPr sz="3600" b="1" spc="-150">
                <a:solidFill>
                  <a:schemeClr val="bg1">
                    <a:lumMod val="50000"/>
                  </a:schemeClr>
                </a:solidFill>
                <a:latin typeface="+mn-lt"/>
                <a:ea typeface="Open Sans" pitchFamily="34" charset="0"/>
                <a:cs typeface="Open Sans" pitchFamily="34" charset="0"/>
              </a:defRPr>
            </a:lvl1pPr>
          </a:lstStyle>
          <a:p>
            <a:pPr defTabSz="1088205"/>
            <a:r>
              <a:rPr lang="en-CA" sz="2400" b="0" i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Stakeholder SDI</a:t>
            </a:r>
            <a:r>
              <a:rPr lang="en-CA" sz="2400" b="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CA" sz="2400" b="0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Pemerintahan</a:t>
            </a:r>
            <a:r>
              <a:rPr lang="en-CA" sz="2400" b="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di Indonesia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" y="-184665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378"/>
            <a:endParaRPr lang="en-US">
              <a:solidFill>
                <a:prstClr val="black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E59E09B-2BEF-B443-A490-D61BD711F3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937" y="823169"/>
            <a:ext cx="7650350" cy="404886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822319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708168" y="272562"/>
            <a:ext cx="4986366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45720" tIns="22860" rIns="45720" bIns="22860">
            <a:spAutoFit/>
          </a:bodyPr>
          <a:lstStyle>
            <a:defPPr>
              <a:defRPr lang="en-US"/>
            </a:defPPr>
            <a:lvl1pPr algn="ctr" defTabSz="1088232" fontAlgn="auto">
              <a:spcBef>
                <a:spcPts val="0"/>
              </a:spcBef>
              <a:spcAft>
                <a:spcPts val="0"/>
              </a:spcAft>
              <a:defRPr sz="3600" b="1" spc="-150">
                <a:solidFill>
                  <a:schemeClr val="bg1">
                    <a:lumMod val="50000"/>
                  </a:schemeClr>
                </a:solidFill>
                <a:latin typeface="+mn-lt"/>
                <a:ea typeface="Open Sans" pitchFamily="34" charset="0"/>
                <a:cs typeface="Open Sans" pitchFamily="34" charset="0"/>
              </a:defRPr>
            </a:lvl1pPr>
          </a:lstStyle>
          <a:p>
            <a:pPr defTabSz="1088205"/>
            <a:r>
              <a:rPr lang="en-CA" sz="2400" b="0" i="1" dirty="0" err="1">
                <a:solidFill>
                  <a:prstClr val="black"/>
                </a:solidFill>
                <a:latin typeface="Calibri"/>
              </a:rPr>
              <a:t>Penyelenggara</a:t>
            </a:r>
            <a:r>
              <a:rPr lang="en-CA" sz="2400" b="0" i="1" dirty="0">
                <a:solidFill>
                  <a:prstClr val="black"/>
                </a:solidFill>
                <a:latin typeface="Calibri"/>
              </a:rPr>
              <a:t> Satu Data Indonesia di Daerah</a:t>
            </a:r>
            <a:endParaRPr lang="en-CA" sz="2400" b="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" y="-184665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378"/>
            <a:endParaRPr lang="en-US">
              <a:solidFill>
                <a:prstClr val="black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C12B156-4899-4B4D-8C4E-4C3D5974D7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6537" y="872990"/>
            <a:ext cx="6900863" cy="3213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345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1887" y="125329"/>
            <a:ext cx="8737229" cy="451401"/>
          </a:xfrm>
          <a:prstGeom prst="rect">
            <a:avLst/>
          </a:prstGeom>
        </p:spPr>
        <p:txBody>
          <a:bodyPr vert="horz" wrap="square" lIns="0" tIns="58415" rIns="0" bIns="0" rtlCol="0">
            <a:spAutoFit/>
          </a:bodyPr>
          <a:lstStyle/>
          <a:p>
            <a:pPr marL="12859"/>
            <a:r>
              <a:rPr lang="en-US" spc="-15" dirty="0"/>
              <a:t>FORUM DATA - FD</a:t>
            </a:r>
            <a:endParaRPr spc="-15" dirty="0"/>
          </a:p>
        </p:txBody>
      </p:sp>
      <p:sp>
        <p:nvSpPr>
          <p:cNvPr id="9" name="object 9"/>
          <p:cNvSpPr txBox="1"/>
          <p:nvPr/>
        </p:nvSpPr>
        <p:spPr>
          <a:xfrm>
            <a:off x="494617" y="3002752"/>
            <a:ext cx="587693" cy="2077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25" defTabSz="685783" fontAlgn="auto">
              <a:spcBef>
                <a:spcPts val="0"/>
              </a:spcBef>
              <a:spcAft>
                <a:spcPts val="0"/>
              </a:spcAft>
            </a:pPr>
            <a:r>
              <a:rPr sz="1350" b="1" spc="-11" dirty="0">
                <a:solidFill>
                  <a:srgbClr val="FFFFFF"/>
                </a:solidFill>
                <a:latin typeface="Calibri"/>
                <a:cs typeface="Calibri"/>
              </a:rPr>
              <a:t>Ma</a:t>
            </a:r>
            <a:r>
              <a:rPr sz="1350" b="1" spc="-19" dirty="0">
                <a:solidFill>
                  <a:srgbClr val="FFFFFF"/>
                </a:solidFill>
                <a:latin typeface="Calibri"/>
                <a:cs typeface="Calibri"/>
              </a:rPr>
              <a:t>k</a:t>
            </a:r>
            <a:r>
              <a:rPr sz="1350" b="1" spc="-8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1350" b="1" spc="-4" dirty="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sz="1350" b="1" spc="-8" dirty="0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endParaRPr sz="135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890329" y="881126"/>
            <a:ext cx="499110" cy="2077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25" defTabSz="685783" fontAlgn="auto">
              <a:spcBef>
                <a:spcPts val="0"/>
              </a:spcBef>
              <a:spcAft>
                <a:spcPts val="0"/>
              </a:spcAft>
            </a:pPr>
            <a:r>
              <a:rPr sz="1350" b="1" spc="-7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1350" b="1" spc="-8" dirty="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sz="1350" b="1" spc="-11" dirty="0">
                <a:solidFill>
                  <a:srgbClr val="FFFFFF"/>
                </a:solidFill>
                <a:latin typeface="Calibri"/>
                <a:cs typeface="Calibri"/>
              </a:rPr>
              <a:t>juan</a:t>
            </a:r>
            <a:endParaRPr sz="135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sldNum" sz="quarter" idx="7"/>
          </p:nvPr>
        </p:nvSpPr>
        <p:spPr>
          <a:xfrm>
            <a:off x="6233214" y="3755748"/>
            <a:ext cx="116086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9049" defTabSz="685783" fontAlgn="auto">
              <a:spcBef>
                <a:spcPts val="0"/>
              </a:spcBef>
              <a:spcAft>
                <a:spcPts val="0"/>
              </a:spcAft>
            </a:pPr>
            <a:fld id="{81D60167-4931-47E6-BA6A-407CBD079E47}" type="slidenum">
              <a:rPr spc="-8" dirty="0"/>
              <a:pPr marL="19049" defTabSz="685783" fontAlgn="auto">
                <a:spcBef>
                  <a:spcPts val="0"/>
                </a:spcBef>
                <a:spcAft>
                  <a:spcPts val="0"/>
                </a:spcAft>
              </a:pPr>
              <a:t>16</a:t>
            </a:fld>
            <a:endParaRPr spc="-8" dirty="0"/>
          </a:p>
        </p:txBody>
      </p:sp>
      <p:pic>
        <p:nvPicPr>
          <p:cNvPr id="5" name="Picture 4" descr="Diagram, text&#10;&#10;Description automatically generated">
            <a:extLst>
              <a:ext uri="{FF2B5EF4-FFF2-40B4-BE49-F238E27FC236}">
                <a16:creationId xmlns:a16="http://schemas.microsoft.com/office/drawing/2014/main" id="{2C6869B1-F68D-4841-8BFD-C9AEE5668B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97040"/>
            <a:ext cx="9144000" cy="4256690"/>
          </a:xfrm>
          <a:prstGeom prst="rect">
            <a:avLst/>
          </a:prstGeom>
        </p:spPr>
      </p:pic>
      <p:sp>
        <p:nvSpPr>
          <p:cNvPr id="13" name="object 2">
            <a:extLst>
              <a:ext uri="{FF2B5EF4-FFF2-40B4-BE49-F238E27FC236}">
                <a16:creationId xmlns:a16="http://schemas.microsoft.com/office/drawing/2014/main" id="{7C0C0718-DC85-A545-9D9F-25C9A94B74F0}"/>
              </a:ext>
            </a:extLst>
          </p:cNvPr>
          <p:cNvSpPr txBox="1">
            <a:spLocks/>
          </p:cNvSpPr>
          <p:nvPr/>
        </p:nvSpPr>
        <p:spPr>
          <a:xfrm>
            <a:off x="184769" y="485607"/>
            <a:ext cx="8737229" cy="243651"/>
          </a:xfrm>
          <a:prstGeom prst="rect">
            <a:avLst/>
          </a:prstGeom>
        </p:spPr>
        <p:txBody>
          <a:bodyPr vert="horz" wrap="square" lIns="0" tIns="58415" rIns="0" bIns="0" rtlCol="0">
            <a:spAutoFit/>
          </a:bodyPr>
          <a:lstStyle>
            <a:lvl1pPr>
              <a:defRPr sz="2550" b="1" i="0">
                <a:solidFill>
                  <a:schemeClr val="tx1"/>
                </a:solidFill>
                <a:latin typeface="Candara"/>
                <a:ea typeface="+mj-ea"/>
                <a:cs typeface="Candara"/>
              </a:defRPr>
            </a:lvl1pPr>
          </a:lstStyle>
          <a:p>
            <a:pPr marL="12859" fontAlgn="auto">
              <a:spcBef>
                <a:spcPts val="0"/>
              </a:spcBef>
              <a:spcAft>
                <a:spcPts val="0"/>
              </a:spcAft>
            </a:pPr>
            <a:r>
              <a:rPr lang="en-US" sz="1200" kern="0" spc="-15" dirty="0"/>
              <a:t>POKJA FD </a:t>
            </a:r>
            <a:r>
              <a:rPr lang="en-US" sz="1200" kern="0" spc="-15" dirty="0" err="1"/>
              <a:t>dibentuk</a:t>
            </a:r>
            <a:r>
              <a:rPr lang="en-US" sz="1200" kern="0" spc="-15" dirty="0"/>
              <a:t> </a:t>
            </a:r>
            <a:r>
              <a:rPr lang="en-US" sz="1200" kern="0" spc="-15" dirty="0" err="1"/>
              <a:t>untuk</a:t>
            </a:r>
            <a:r>
              <a:rPr lang="en-US" sz="1200" kern="0" spc="-15" dirty="0"/>
              <a:t> </a:t>
            </a:r>
            <a:r>
              <a:rPr lang="en-US" sz="1200" kern="0" spc="-15" dirty="0" err="1"/>
              <a:t>mendukung</a:t>
            </a:r>
            <a:r>
              <a:rPr lang="en-US" sz="1200" kern="0" spc="-15" dirty="0"/>
              <a:t>:</a:t>
            </a:r>
          </a:p>
        </p:txBody>
      </p:sp>
      <p:pic>
        <p:nvPicPr>
          <p:cNvPr id="10" name="Picture 9" descr="A close up of a sign&#10;&#10;Description automatically generated">
            <a:extLst>
              <a:ext uri="{FF2B5EF4-FFF2-40B4-BE49-F238E27FC236}">
                <a16:creationId xmlns:a16="http://schemas.microsoft.com/office/drawing/2014/main" id="{93B8FBE1-9A1C-7742-9F2E-B1749DECF9C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4395" y="88461"/>
            <a:ext cx="565819" cy="565819"/>
          </a:xfrm>
          <a:prstGeom prst="rect">
            <a:avLst/>
          </a:prstGeom>
        </p:spPr>
      </p:pic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9DACC276-52EA-8E25-4AD3-6E47AB3B71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21138" y="218397"/>
            <a:ext cx="772683" cy="31282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8DA906A-DFC4-5993-42EF-D2B48E9124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46" t="4792" r="22202" b="5336"/>
          <a:stretch/>
        </p:blipFill>
        <p:spPr bwMode="auto">
          <a:xfrm>
            <a:off x="7163938" y="164941"/>
            <a:ext cx="398806" cy="471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19532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 txBox="1"/>
          <p:nvPr/>
        </p:nvSpPr>
        <p:spPr>
          <a:xfrm>
            <a:off x="494617" y="3002752"/>
            <a:ext cx="587693" cy="2077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25" defTabSz="685783" fontAlgn="auto">
              <a:spcBef>
                <a:spcPts val="0"/>
              </a:spcBef>
              <a:spcAft>
                <a:spcPts val="0"/>
              </a:spcAft>
            </a:pPr>
            <a:r>
              <a:rPr sz="1350" b="1" spc="-11" dirty="0">
                <a:solidFill>
                  <a:srgbClr val="FFFFFF"/>
                </a:solidFill>
                <a:latin typeface="Calibri"/>
                <a:cs typeface="Calibri"/>
              </a:rPr>
              <a:t>Ma</a:t>
            </a:r>
            <a:r>
              <a:rPr sz="1350" b="1" spc="-19" dirty="0">
                <a:solidFill>
                  <a:srgbClr val="FFFFFF"/>
                </a:solidFill>
                <a:latin typeface="Calibri"/>
                <a:cs typeface="Calibri"/>
              </a:rPr>
              <a:t>k</a:t>
            </a:r>
            <a:r>
              <a:rPr sz="1350" b="1" spc="-8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1350" b="1" spc="-4" dirty="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sz="1350" b="1" spc="-8" dirty="0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endParaRPr sz="135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890329" y="881126"/>
            <a:ext cx="499110" cy="2077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25" defTabSz="685783" fontAlgn="auto">
              <a:spcBef>
                <a:spcPts val="0"/>
              </a:spcBef>
              <a:spcAft>
                <a:spcPts val="0"/>
              </a:spcAft>
            </a:pPr>
            <a:r>
              <a:rPr sz="1350" b="1" spc="-7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1350" b="1" spc="-8" dirty="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sz="1350" b="1" spc="-11" dirty="0">
                <a:solidFill>
                  <a:srgbClr val="FFFFFF"/>
                </a:solidFill>
                <a:latin typeface="Calibri"/>
                <a:cs typeface="Calibri"/>
              </a:rPr>
              <a:t>juan</a:t>
            </a:r>
            <a:endParaRPr sz="135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sldNum" sz="quarter" idx="7"/>
          </p:nvPr>
        </p:nvSpPr>
        <p:spPr>
          <a:xfrm>
            <a:off x="6233214" y="3755748"/>
            <a:ext cx="116086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9049" defTabSz="685783" fontAlgn="auto">
              <a:spcBef>
                <a:spcPts val="0"/>
              </a:spcBef>
              <a:spcAft>
                <a:spcPts val="0"/>
              </a:spcAft>
            </a:pPr>
            <a:fld id="{81D60167-4931-47E6-BA6A-407CBD079E47}" type="slidenum">
              <a:rPr spc="-8" dirty="0"/>
              <a:pPr marL="19049" defTabSz="685783" fontAlgn="auto">
                <a:spcBef>
                  <a:spcPts val="0"/>
                </a:spcBef>
                <a:spcAft>
                  <a:spcPts val="0"/>
                </a:spcAft>
              </a:pPr>
              <a:t>17</a:t>
            </a:fld>
            <a:endParaRPr spc="-8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11909AF-0562-CA49-8F6E-D5719F7859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9300" y="2501900"/>
            <a:ext cx="25400" cy="139700"/>
          </a:xfrm>
          <a:prstGeom prst="rect">
            <a:avLst/>
          </a:prstGeom>
        </p:spPr>
      </p:pic>
      <p:pic>
        <p:nvPicPr>
          <p:cNvPr id="7" name="Picture 6" descr="Timeline&#10;&#10;Description automatically generated">
            <a:extLst>
              <a:ext uri="{FF2B5EF4-FFF2-40B4-BE49-F238E27FC236}">
                <a16:creationId xmlns:a16="http://schemas.microsoft.com/office/drawing/2014/main" id="{9BF145B1-6FB0-A944-8E49-2794511314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150"/>
            <a:ext cx="9144000" cy="4979495"/>
          </a:xfrm>
          <a:prstGeom prst="rect">
            <a:avLst/>
          </a:prstGeom>
        </p:spPr>
      </p:pic>
      <p:pic>
        <p:nvPicPr>
          <p:cNvPr id="2" name="Picture 1" descr="Icon&#10;&#10;Description automatically generated">
            <a:extLst>
              <a:ext uri="{FF2B5EF4-FFF2-40B4-BE49-F238E27FC236}">
                <a16:creationId xmlns:a16="http://schemas.microsoft.com/office/drawing/2014/main" id="{02C5D776-D790-7BEE-C508-37BC1A2ECA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34200" y="126677"/>
            <a:ext cx="772683" cy="31282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F1248BD-2415-E613-BF3B-15DBF5A513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46" t="4792" r="22202" b="5336"/>
          <a:stretch/>
        </p:blipFill>
        <p:spPr bwMode="auto">
          <a:xfrm>
            <a:off x="6477000" y="73221"/>
            <a:ext cx="398806" cy="471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17645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6406" y="143279"/>
            <a:ext cx="6285113" cy="451401"/>
          </a:xfrm>
          <a:prstGeom prst="rect">
            <a:avLst/>
          </a:prstGeom>
        </p:spPr>
        <p:txBody>
          <a:bodyPr vert="horz" wrap="square" lIns="0" tIns="58415" rIns="0" bIns="0" rtlCol="0">
            <a:spAutoFit/>
          </a:bodyPr>
          <a:lstStyle/>
          <a:p>
            <a:pPr marL="12859"/>
            <a:r>
              <a:rPr lang="en-US" spc="-15" dirty="0" err="1"/>
              <a:t>Tugas</a:t>
            </a:r>
            <a:r>
              <a:rPr lang="en-US" spc="-15" dirty="0"/>
              <a:t> POKJA FD</a:t>
            </a:r>
            <a:endParaRPr spc="-15" dirty="0"/>
          </a:p>
        </p:txBody>
      </p:sp>
      <p:sp>
        <p:nvSpPr>
          <p:cNvPr id="8" name="object 8"/>
          <p:cNvSpPr/>
          <p:nvPr/>
        </p:nvSpPr>
        <p:spPr>
          <a:xfrm>
            <a:off x="354902" y="1013461"/>
            <a:ext cx="1099661" cy="363855"/>
          </a:xfrm>
          <a:custGeom>
            <a:avLst/>
            <a:gdLst/>
            <a:ahLst/>
            <a:cxnLst/>
            <a:rect l="l" t="t" r="r" b="b"/>
            <a:pathLst>
              <a:path w="1466214" h="485139">
                <a:moveTo>
                  <a:pt x="0" y="0"/>
                </a:moveTo>
                <a:lnTo>
                  <a:pt x="1223771" y="0"/>
                </a:lnTo>
                <a:lnTo>
                  <a:pt x="1466087" y="242315"/>
                </a:lnTo>
                <a:lnTo>
                  <a:pt x="1223771" y="484631"/>
                </a:lnTo>
                <a:lnTo>
                  <a:pt x="0" y="484631"/>
                </a:lnTo>
                <a:lnTo>
                  <a:pt x="0" y="0"/>
                </a:lnTo>
                <a:close/>
              </a:path>
            </a:pathLst>
          </a:custGeom>
          <a:ln w="1981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685783" fontAlgn="auto">
              <a:spcBef>
                <a:spcPts val="0"/>
              </a:spcBef>
              <a:spcAft>
                <a:spcPts val="0"/>
              </a:spcAft>
            </a:pPr>
            <a:endParaRPr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94617" y="3002752"/>
            <a:ext cx="587693" cy="2077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25" defTabSz="685783" fontAlgn="auto">
              <a:spcBef>
                <a:spcPts val="0"/>
              </a:spcBef>
              <a:spcAft>
                <a:spcPts val="0"/>
              </a:spcAft>
            </a:pPr>
            <a:r>
              <a:rPr sz="1350" b="1" spc="-11" dirty="0">
                <a:solidFill>
                  <a:srgbClr val="FFFFFF"/>
                </a:solidFill>
                <a:latin typeface="Calibri"/>
                <a:cs typeface="Calibri"/>
              </a:rPr>
              <a:t>Ma</a:t>
            </a:r>
            <a:r>
              <a:rPr sz="1350" b="1" spc="-19" dirty="0">
                <a:solidFill>
                  <a:srgbClr val="FFFFFF"/>
                </a:solidFill>
                <a:latin typeface="Calibri"/>
                <a:cs typeface="Calibri"/>
              </a:rPr>
              <a:t>k</a:t>
            </a:r>
            <a:r>
              <a:rPr sz="1350" b="1" spc="-8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1350" b="1" spc="-4" dirty="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sz="1350" b="1" spc="-8" dirty="0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endParaRPr sz="135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890329" y="881126"/>
            <a:ext cx="499110" cy="2077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25" defTabSz="685783" fontAlgn="auto">
              <a:spcBef>
                <a:spcPts val="0"/>
              </a:spcBef>
              <a:spcAft>
                <a:spcPts val="0"/>
              </a:spcAft>
            </a:pPr>
            <a:r>
              <a:rPr sz="1350" b="1" spc="-7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1350" b="1" spc="-8" dirty="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sz="1350" b="1" spc="-11" dirty="0">
                <a:solidFill>
                  <a:srgbClr val="FFFFFF"/>
                </a:solidFill>
                <a:latin typeface="Calibri"/>
                <a:cs typeface="Calibri"/>
              </a:rPr>
              <a:t>juan</a:t>
            </a:r>
            <a:endParaRPr sz="135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sldNum" sz="quarter" idx="7"/>
          </p:nvPr>
        </p:nvSpPr>
        <p:spPr>
          <a:xfrm>
            <a:off x="6233214" y="3755748"/>
            <a:ext cx="116086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9049" defTabSz="685783" fontAlgn="auto">
              <a:spcBef>
                <a:spcPts val="0"/>
              </a:spcBef>
              <a:spcAft>
                <a:spcPts val="0"/>
              </a:spcAft>
            </a:pPr>
            <a:fld id="{81D60167-4931-47E6-BA6A-407CBD079E47}" type="slidenum">
              <a:rPr spc="-8" dirty="0"/>
              <a:pPr marL="19049" defTabSz="685783" fontAlgn="auto">
                <a:spcBef>
                  <a:spcPts val="0"/>
                </a:spcBef>
                <a:spcAft>
                  <a:spcPts val="0"/>
                </a:spcAft>
              </a:pPr>
              <a:t>18</a:t>
            </a:fld>
            <a:endParaRPr spc="-8" dirty="0"/>
          </a:p>
        </p:txBody>
      </p:sp>
      <p:pic>
        <p:nvPicPr>
          <p:cNvPr id="4" name="Picture 3" descr="Diagram&#10;&#10;Description automatically generated">
            <a:extLst>
              <a:ext uri="{FF2B5EF4-FFF2-40B4-BE49-F238E27FC236}">
                <a16:creationId xmlns:a16="http://schemas.microsoft.com/office/drawing/2014/main" id="{857CD300-A9E8-A342-9CC6-6107361FA34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02" y="707425"/>
            <a:ext cx="8070666" cy="4097666"/>
          </a:xfrm>
          <a:prstGeom prst="rect">
            <a:avLst/>
          </a:prstGeom>
        </p:spPr>
      </p:pic>
      <p:pic>
        <p:nvPicPr>
          <p:cNvPr id="10" name="Picture 9" descr="A close up of a sign&#10;&#10;Description automatically generated">
            <a:extLst>
              <a:ext uri="{FF2B5EF4-FFF2-40B4-BE49-F238E27FC236}">
                <a16:creationId xmlns:a16="http://schemas.microsoft.com/office/drawing/2014/main" id="{58CB84E9-EF59-DC43-A1EA-D5A4A062615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4395" y="88461"/>
            <a:ext cx="565819" cy="565819"/>
          </a:xfrm>
          <a:prstGeom prst="rect">
            <a:avLst/>
          </a:prstGeom>
        </p:spPr>
      </p:pic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8CA1835E-93BA-8A14-A29B-6F6CC177794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15200" y="125329"/>
            <a:ext cx="1035538" cy="419238"/>
          </a:xfrm>
          <a:prstGeom prst="rect">
            <a:avLst/>
          </a:prstGeom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9FC8EA5D-77F5-C157-AFD4-6C21BE23AF1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46" t="4792" r="22202" b="5336"/>
          <a:stretch/>
        </p:blipFill>
        <p:spPr bwMode="auto">
          <a:xfrm>
            <a:off x="6676348" y="35294"/>
            <a:ext cx="534473" cy="631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79378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1221" y="233208"/>
            <a:ext cx="8737229" cy="366762"/>
          </a:xfrm>
          <a:prstGeom prst="rect">
            <a:avLst/>
          </a:prstGeom>
        </p:spPr>
        <p:txBody>
          <a:bodyPr vert="horz" wrap="square" lIns="0" tIns="58415" rIns="0" bIns="0" rtlCol="0">
            <a:spAutoFit/>
          </a:bodyPr>
          <a:lstStyle/>
          <a:p>
            <a:pPr marL="12859"/>
            <a:r>
              <a:rPr lang="en-US" sz="2000" spc="-15" dirty="0"/>
              <a:t>POKJA BIDANG ARSITEKTUR DATA &amp; INFORMASI</a:t>
            </a:r>
            <a:endParaRPr sz="2000" spc="-15" dirty="0"/>
          </a:p>
        </p:txBody>
      </p:sp>
      <p:sp>
        <p:nvSpPr>
          <p:cNvPr id="8" name="object 8"/>
          <p:cNvSpPr/>
          <p:nvPr/>
        </p:nvSpPr>
        <p:spPr>
          <a:xfrm>
            <a:off x="354902" y="1013461"/>
            <a:ext cx="1099661" cy="363855"/>
          </a:xfrm>
          <a:custGeom>
            <a:avLst/>
            <a:gdLst/>
            <a:ahLst/>
            <a:cxnLst/>
            <a:rect l="l" t="t" r="r" b="b"/>
            <a:pathLst>
              <a:path w="1466214" h="485139">
                <a:moveTo>
                  <a:pt x="0" y="0"/>
                </a:moveTo>
                <a:lnTo>
                  <a:pt x="1223771" y="0"/>
                </a:lnTo>
                <a:lnTo>
                  <a:pt x="1466087" y="242315"/>
                </a:lnTo>
                <a:lnTo>
                  <a:pt x="1223771" y="484631"/>
                </a:lnTo>
                <a:lnTo>
                  <a:pt x="0" y="484631"/>
                </a:lnTo>
                <a:lnTo>
                  <a:pt x="0" y="0"/>
                </a:lnTo>
                <a:close/>
              </a:path>
            </a:pathLst>
          </a:custGeom>
          <a:ln w="1981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685783" fontAlgn="auto">
              <a:spcBef>
                <a:spcPts val="0"/>
              </a:spcBef>
              <a:spcAft>
                <a:spcPts val="0"/>
              </a:spcAft>
            </a:pPr>
            <a:endParaRPr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94617" y="3002752"/>
            <a:ext cx="587693" cy="2077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25" defTabSz="685783" fontAlgn="auto">
              <a:spcBef>
                <a:spcPts val="0"/>
              </a:spcBef>
              <a:spcAft>
                <a:spcPts val="0"/>
              </a:spcAft>
            </a:pPr>
            <a:r>
              <a:rPr sz="1350" b="1" spc="-11" dirty="0">
                <a:solidFill>
                  <a:srgbClr val="FFFFFF"/>
                </a:solidFill>
                <a:latin typeface="Calibri"/>
                <a:cs typeface="Calibri"/>
              </a:rPr>
              <a:t>Ma</a:t>
            </a:r>
            <a:r>
              <a:rPr sz="1350" b="1" spc="-19" dirty="0">
                <a:solidFill>
                  <a:srgbClr val="FFFFFF"/>
                </a:solidFill>
                <a:latin typeface="Calibri"/>
                <a:cs typeface="Calibri"/>
              </a:rPr>
              <a:t>k</a:t>
            </a:r>
            <a:r>
              <a:rPr sz="1350" b="1" spc="-8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1350" b="1" spc="-4" dirty="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sz="1350" b="1" spc="-8" dirty="0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endParaRPr sz="135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890329" y="881126"/>
            <a:ext cx="499110" cy="2077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25" defTabSz="685783" fontAlgn="auto">
              <a:spcBef>
                <a:spcPts val="0"/>
              </a:spcBef>
              <a:spcAft>
                <a:spcPts val="0"/>
              </a:spcAft>
            </a:pPr>
            <a:r>
              <a:rPr sz="1350" b="1" spc="-7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1350" b="1" spc="-8" dirty="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sz="1350" b="1" spc="-11" dirty="0">
                <a:solidFill>
                  <a:srgbClr val="FFFFFF"/>
                </a:solidFill>
                <a:latin typeface="Calibri"/>
                <a:cs typeface="Calibri"/>
              </a:rPr>
              <a:t>juan</a:t>
            </a:r>
            <a:endParaRPr sz="135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sldNum" sz="quarter" idx="7"/>
          </p:nvPr>
        </p:nvSpPr>
        <p:spPr>
          <a:xfrm>
            <a:off x="6233214" y="3755748"/>
            <a:ext cx="116086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9049" defTabSz="685783" fontAlgn="auto">
              <a:spcBef>
                <a:spcPts val="0"/>
              </a:spcBef>
              <a:spcAft>
                <a:spcPts val="0"/>
              </a:spcAft>
            </a:pPr>
            <a:fld id="{81D60167-4931-47E6-BA6A-407CBD079E47}" type="slidenum">
              <a:rPr spc="-8" dirty="0"/>
              <a:pPr marL="19049" defTabSz="685783" fontAlgn="auto">
                <a:spcBef>
                  <a:spcPts val="0"/>
                </a:spcBef>
                <a:spcAft>
                  <a:spcPts val="0"/>
                </a:spcAft>
              </a:pPr>
              <a:t>19</a:t>
            </a:fld>
            <a:endParaRPr spc="-8" dirty="0"/>
          </a:p>
        </p:txBody>
      </p:sp>
      <p:pic>
        <p:nvPicPr>
          <p:cNvPr id="4" name="Picture 3" descr="Table&#10;&#10;Description automatically generated with medium confidence">
            <a:extLst>
              <a:ext uri="{FF2B5EF4-FFF2-40B4-BE49-F238E27FC236}">
                <a16:creationId xmlns:a16="http://schemas.microsoft.com/office/drawing/2014/main" id="{B49A5B99-C0F4-4D43-9285-2F4046F9BB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316"/>
            <a:ext cx="9144000" cy="3804765"/>
          </a:xfrm>
          <a:prstGeom prst="rect">
            <a:avLst/>
          </a:prstGeom>
        </p:spPr>
      </p:pic>
      <p:pic>
        <p:nvPicPr>
          <p:cNvPr id="10" name="Picture 9" descr="A close up of a sign&#10;&#10;Description automatically generated">
            <a:extLst>
              <a:ext uri="{FF2B5EF4-FFF2-40B4-BE49-F238E27FC236}">
                <a16:creationId xmlns:a16="http://schemas.microsoft.com/office/drawing/2014/main" id="{07828CC9-7FA3-0D4A-A56D-F7CEAD856B3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4395" y="88461"/>
            <a:ext cx="565819" cy="565819"/>
          </a:xfrm>
          <a:prstGeom prst="rect">
            <a:avLst/>
          </a:prstGeom>
        </p:spPr>
      </p:pic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6F468C40-48DF-F4F5-6BC1-1109C37C55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15200" y="125329"/>
            <a:ext cx="1035538" cy="419238"/>
          </a:xfrm>
          <a:prstGeom prst="rect">
            <a:avLst/>
          </a:prstGeom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5C10390C-5D41-C5F1-7151-517F2BB2B40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46" t="4792" r="22202" b="5336"/>
          <a:stretch/>
        </p:blipFill>
        <p:spPr bwMode="auto">
          <a:xfrm>
            <a:off x="6676348" y="35294"/>
            <a:ext cx="534473" cy="631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24445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-2743200" y="244593"/>
            <a:ext cx="9144000" cy="656590"/>
            <a:chOff x="-13253" y="999012"/>
            <a:chExt cx="12192000" cy="875452"/>
          </a:xfrm>
        </p:grpSpPr>
        <p:sp>
          <p:nvSpPr>
            <p:cNvPr id="5" name="TextBox 4"/>
            <p:cNvSpPr txBox="1"/>
            <p:nvPr/>
          </p:nvSpPr>
          <p:spPr>
            <a:xfrm>
              <a:off x="-13253" y="999012"/>
              <a:ext cx="12192000" cy="8754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783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2400" b="1" dirty="0">
                  <a:solidFill>
                    <a:srgbClr val="A0A0A3">
                      <a:lumMod val="50000"/>
                    </a:srgbClr>
                  </a:solidFill>
                  <a:latin typeface="Bebas Neue Bold" panose="020B0606020202050201" pitchFamily="34" charset="0"/>
                </a:rPr>
                <a:t>ARSITEKTUR DATA SPBE</a:t>
              </a:r>
              <a:endParaRPr lang="en-US" sz="2400" dirty="0">
                <a:solidFill>
                  <a:srgbClr val="A0A0A3">
                    <a:lumMod val="50000"/>
                  </a:srgbClr>
                </a:solidFill>
                <a:latin typeface="Bebas Neue Regular" panose="020B0606020202050201" pitchFamily="34" charset="0"/>
              </a:endParaRPr>
            </a:p>
            <a:p>
              <a:pPr algn="ctr" defTabSz="685783" fontAlgn="auto">
                <a:spcBef>
                  <a:spcPts val="225"/>
                </a:spcBef>
                <a:spcAft>
                  <a:spcPts val="0"/>
                </a:spcAft>
              </a:pPr>
              <a:r>
                <a:rPr lang="en-US" sz="1100" dirty="0">
                  <a:solidFill>
                    <a:srgbClr val="A0A0A3">
                      <a:lumMod val="50000"/>
                    </a:srgbClr>
                  </a:solidFill>
                  <a:latin typeface="Bebas Neue Regular" panose="020B0606020202050201" pitchFamily="34" charset="0"/>
                </a:rPr>
                <a:t>SPBE </a:t>
              </a:r>
              <a:r>
                <a:rPr lang="en-US" sz="1100" dirty="0" err="1">
                  <a:solidFill>
                    <a:srgbClr val="A0A0A3">
                      <a:lumMod val="50000"/>
                    </a:srgbClr>
                  </a:solidFill>
                  <a:latin typeface="Bebas Neue Regular" panose="020B0606020202050201" pitchFamily="34" charset="0"/>
                </a:rPr>
                <a:t>dan</a:t>
              </a:r>
              <a:r>
                <a:rPr lang="en-US" sz="1100" dirty="0">
                  <a:solidFill>
                    <a:srgbClr val="A0A0A3">
                      <a:lumMod val="50000"/>
                    </a:srgbClr>
                  </a:solidFill>
                  <a:latin typeface="Bebas Neue Regular" panose="020B0606020202050201" pitchFamily="34" charset="0"/>
                </a:rPr>
                <a:t> SDI Integrated Approach</a:t>
              </a:r>
              <a:endParaRPr lang="en-US" sz="2400" dirty="0">
                <a:solidFill>
                  <a:srgbClr val="A0A0A3">
                    <a:lumMod val="50000"/>
                  </a:srgbClr>
                </a:solidFill>
                <a:latin typeface="Bebas Neue Regular" panose="020B0606020202050201" pitchFamily="34" charset="0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4914900" y="1511515"/>
              <a:ext cx="457200" cy="914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 fontAlgn="auto">
                <a:spcBef>
                  <a:spcPts val="0"/>
                </a:spcBef>
                <a:spcAft>
                  <a:spcPts val="0"/>
                </a:spcAft>
              </a:pPr>
              <a:endParaRPr lang="en-US" sz="1350">
                <a:solidFill>
                  <a:srgbClr val="F4F4F4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5391150" y="1511515"/>
              <a:ext cx="457200" cy="9144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 fontAlgn="auto">
                <a:spcBef>
                  <a:spcPts val="0"/>
                </a:spcBef>
                <a:spcAft>
                  <a:spcPts val="0"/>
                </a:spcAft>
              </a:pPr>
              <a:endParaRPr lang="en-US" sz="1350">
                <a:solidFill>
                  <a:srgbClr val="F4F4F4"/>
                </a:solidFill>
                <a:latin typeface="Calibri" panose="020F0502020204030204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5867400" y="1511515"/>
              <a:ext cx="457200" cy="9144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 fontAlgn="auto">
                <a:spcBef>
                  <a:spcPts val="0"/>
                </a:spcBef>
                <a:spcAft>
                  <a:spcPts val="0"/>
                </a:spcAft>
              </a:pPr>
              <a:endParaRPr lang="en-US" sz="1350">
                <a:solidFill>
                  <a:srgbClr val="F4F4F4"/>
                </a:solidFill>
                <a:latin typeface="Calibri" panose="020F0502020204030204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6343650" y="1511515"/>
              <a:ext cx="457200" cy="9144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 fontAlgn="auto">
                <a:spcBef>
                  <a:spcPts val="0"/>
                </a:spcBef>
                <a:spcAft>
                  <a:spcPts val="0"/>
                </a:spcAft>
              </a:pPr>
              <a:endParaRPr lang="en-US" sz="1350">
                <a:solidFill>
                  <a:srgbClr val="F4F4F4"/>
                </a:solidFill>
                <a:latin typeface="Calibri" panose="020F0502020204030204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819900" y="1511515"/>
              <a:ext cx="457200" cy="9144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 fontAlgn="auto">
                <a:spcBef>
                  <a:spcPts val="0"/>
                </a:spcBef>
                <a:spcAft>
                  <a:spcPts val="0"/>
                </a:spcAft>
              </a:pPr>
              <a:endParaRPr lang="en-US" sz="1350">
                <a:solidFill>
                  <a:srgbClr val="F4F4F4"/>
                </a:solidFill>
                <a:latin typeface="Calibri" panose="020F0502020204030204"/>
              </a:endParaRPr>
            </a:p>
          </p:txBody>
        </p:sp>
      </p:grpSp>
      <p:sp>
        <p:nvSpPr>
          <p:cNvPr id="12" name="Rectangle 11"/>
          <p:cNvSpPr/>
          <p:nvPr/>
        </p:nvSpPr>
        <p:spPr>
          <a:xfrm>
            <a:off x="0" y="2450295"/>
            <a:ext cx="9144000" cy="26815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 fontAlgn="auto">
              <a:spcBef>
                <a:spcPts val="0"/>
              </a:spcBef>
              <a:spcAft>
                <a:spcPts val="0"/>
              </a:spcAft>
            </a:pPr>
            <a:endParaRPr lang="en-US" sz="1350">
              <a:solidFill>
                <a:srgbClr val="F4F4F4"/>
              </a:solidFill>
              <a:latin typeface="Calibri" panose="020F0502020204030204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" y="2450297"/>
            <a:ext cx="9143999" cy="2676769"/>
          </a:xfrm>
          <a:prstGeom prst="rect">
            <a:avLst/>
          </a:prstGeom>
          <a:solidFill>
            <a:schemeClr val="tx2">
              <a:lumMod val="50000"/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 fontAlgn="auto">
              <a:spcBef>
                <a:spcPts val="0"/>
              </a:spcBef>
              <a:spcAft>
                <a:spcPts val="0"/>
              </a:spcAft>
            </a:pPr>
            <a:endParaRPr lang="en-US" sz="1350">
              <a:solidFill>
                <a:srgbClr val="F4F4F4"/>
              </a:solidFill>
              <a:latin typeface="Calibri" panose="020F0502020204030204"/>
            </a:endParaRPr>
          </a:p>
        </p:txBody>
      </p:sp>
      <p:pic>
        <p:nvPicPr>
          <p:cNvPr id="32" name="Picture 31" descr="A person in a suit and tie&#10;&#10;Description automatically generated with medium confidence">
            <a:extLst>
              <a:ext uri="{FF2B5EF4-FFF2-40B4-BE49-F238E27FC236}">
                <a16:creationId xmlns:a16="http://schemas.microsoft.com/office/drawing/2014/main" id="{8BBCCD63-8227-45FD-BB2E-56FAB66FE3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85039" y="1181211"/>
            <a:ext cx="3545555" cy="4119889"/>
          </a:xfrm>
          <a:prstGeom prst="rect">
            <a:avLst/>
          </a:prstGeom>
        </p:spPr>
      </p:pic>
      <p:pic>
        <p:nvPicPr>
          <p:cNvPr id="35" name="Picture 34" descr="A close up of a sign&#10;&#10;Description automatically generated">
            <a:extLst>
              <a:ext uri="{FF2B5EF4-FFF2-40B4-BE49-F238E27FC236}">
                <a16:creationId xmlns:a16="http://schemas.microsoft.com/office/drawing/2014/main" id="{B81A9FD4-5002-49C8-A67E-D77ADDB14CC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5800" y="69843"/>
            <a:ext cx="656590" cy="656590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9E850BB2-6DD9-43DF-A67B-7DEB2DDF008C}"/>
              </a:ext>
            </a:extLst>
          </p:cNvPr>
          <p:cNvSpPr txBox="1"/>
          <p:nvPr/>
        </p:nvSpPr>
        <p:spPr>
          <a:xfrm>
            <a:off x="871847" y="1998584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83" fontAlgn="auto"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solidFill>
                  <a:srgbClr val="A0A0A3">
                    <a:lumMod val="50000"/>
                  </a:srgbClr>
                </a:solidFill>
                <a:latin typeface="Bebas Neue Bold" panose="020B0606020202050201" pitchFamily="34" charset="0"/>
              </a:rPr>
              <a:t>ANDI AGUS SALIM, S. KOM. M. KOM.</a:t>
            </a:r>
            <a:endParaRPr lang="en-US" sz="2400" dirty="0">
              <a:solidFill>
                <a:srgbClr val="A0A0A3">
                  <a:lumMod val="50000"/>
                </a:srgbClr>
              </a:solidFill>
              <a:latin typeface="Bebas Neue Regular" panose="020B0606020202050201" pitchFamily="34" charset="0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9F751636-A4B5-40C1-AA87-6815415D79DF}"/>
              </a:ext>
            </a:extLst>
          </p:cNvPr>
          <p:cNvSpPr/>
          <p:nvPr/>
        </p:nvSpPr>
        <p:spPr>
          <a:xfrm>
            <a:off x="4159496" y="3683248"/>
            <a:ext cx="28293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783" fontAlgn="auto">
              <a:spcBef>
                <a:spcPts val="0"/>
              </a:spcBef>
              <a:spcAft>
                <a:spcPts val="0"/>
              </a:spcAft>
            </a:pPr>
            <a:r>
              <a:rPr lang="en-US" dirty="0" err="1">
                <a:solidFill>
                  <a:schemeClr val="bg2"/>
                </a:solidFill>
                <a:latin typeface="Calibri" panose="020F0502020204030204"/>
              </a:rPr>
              <a:t>Lebak</a:t>
            </a:r>
            <a:r>
              <a:rPr lang="en-US" dirty="0">
                <a:solidFill>
                  <a:schemeClr val="bg2"/>
                </a:solidFill>
                <a:latin typeface="Calibri" panose="020F0502020204030204"/>
              </a:rPr>
              <a:t>, 14 </a:t>
            </a:r>
            <a:r>
              <a:rPr lang="en-US" dirty="0" err="1">
                <a:solidFill>
                  <a:schemeClr val="bg2"/>
                </a:solidFill>
                <a:latin typeface="Calibri" panose="020F0502020204030204"/>
              </a:rPr>
              <a:t>Maret</a:t>
            </a:r>
            <a:r>
              <a:rPr lang="en-US" dirty="0">
                <a:solidFill>
                  <a:schemeClr val="bg2"/>
                </a:solidFill>
                <a:latin typeface="Calibri" panose="020F0502020204030204"/>
              </a:rPr>
              <a:t> 2024 09:00-11:00 WIB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BAD452E-833A-49BA-9401-17C9DAE75F96}"/>
              </a:ext>
            </a:extLst>
          </p:cNvPr>
          <p:cNvSpPr txBox="1"/>
          <p:nvPr/>
        </p:nvSpPr>
        <p:spPr>
          <a:xfrm>
            <a:off x="4159496" y="3372799"/>
            <a:ext cx="36929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783" fontAlgn="auto">
              <a:spcBef>
                <a:spcPts val="0"/>
              </a:spcBef>
              <a:spcAft>
                <a:spcPts val="0"/>
              </a:spcAft>
            </a:pPr>
            <a:r>
              <a:rPr lang="en-US" sz="2800" dirty="0" err="1">
                <a:solidFill>
                  <a:schemeClr val="bg2"/>
                </a:solidFill>
                <a:latin typeface="Bebas Neue Regular" panose="020B0606020202050201" pitchFamily="34" charset="0"/>
              </a:rPr>
              <a:t>Manajemen</a:t>
            </a:r>
            <a:r>
              <a:rPr lang="en-US" sz="2800" dirty="0">
                <a:solidFill>
                  <a:schemeClr val="bg2"/>
                </a:solidFill>
                <a:latin typeface="Bebas Neue Regular" panose="020B0606020202050201" pitchFamily="34" charset="0"/>
              </a:rPr>
              <a:t> Data</a:t>
            </a: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E146CBF8-DDC7-43A3-863F-9D9D6317CCD1}"/>
              </a:ext>
            </a:extLst>
          </p:cNvPr>
          <p:cNvSpPr/>
          <p:nvPr/>
        </p:nvSpPr>
        <p:spPr>
          <a:xfrm>
            <a:off x="3465501" y="3360089"/>
            <a:ext cx="548640" cy="54864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 fontAlgn="auto">
              <a:spcBef>
                <a:spcPts val="0"/>
              </a:spcBef>
              <a:spcAft>
                <a:spcPts val="0"/>
              </a:spcAft>
            </a:pPr>
            <a:endParaRPr lang="en-US" sz="2400">
              <a:solidFill>
                <a:schemeClr val="bg2"/>
              </a:solidFill>
              <a:latin typeface="Calibri" panose="020F0502020204030204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3438CA1C-7174-419A-8D61-882E406A96A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1379" y="3520109"/>
            <a:ext cx="228600" cy="228600"/>
          </a:xfrm>
          <a:prstGeom prst="rect">
            <a:avLst/>
          </a:prstGeom>
        </p:spPr>
      </p:pic>
      <p:sp>
        <p:nvSpPr>
          <p:cNvPr id="41" name="Rectangle 40">
            <a:extLst>
              <a:ext uri="{FF2B5EF4-FFF2-40B4-BE49-F238E27FC236}">
                <a16:creationId xmlns:a16="http://schemas.microsoft.com/office/drawing/2014/main" id="{1174FD33-59C7-4460-B1B2-2B54A307DDB6}"/>
              </a:ext>
            </a:extLst>
          </p:cNvPr>
          <p:cNvSpPr/>
          <p:nvPr/>
        </p:nvSpPr>
        <p:spPr>
          <a:xfrm>
            <a:off x="4169687" y="3167730"/>
            <a:ext cx="369294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783" fontAlgn="auto">
              <a:spcBef>
                <a:spcPts val="0"/>
              </a:spcBef>
              <a:spcAft>
                <a:spcPts val="0"/>
              </a:spcAft>
            </a:pPr>
            <a:r>
              <a:rPr lang="en-US" b="1" dirty="0" err="1">
                <a:solidFill>
                  <a:schemeClr val="bg2"/>
                </a:solidFill>
                <a:latin typeface="Calibri" panose="020F0502020204030204"/>
              </a:rPr>
              <a:t>Materi</a:t>
            </a:r>
            <a:r>
              <a:rPr lang="en-US" b="1" dirty="0">
                <a:solidFill>
                  <a:schemeClr val="bg2"/>
                </a:solidFill>
                <a:latin typeface="Calibri" panose="020F0502020204030204"/>
              </a:rPr>
              <a:t> </a:t>
            </a:r>
            <a:r>
              <a:rPr lang="en-US" b="1" dirty="0" err="1">
                <a:solidFill>
                  <a:schemeClr val="bg2"/>
                </a:solidFill>
                <a:latin typeface="Calibri" panose="020F0502020204030204"/>
              </a:rPr>
              <a:t>Paparan</a:t>
            </a:r>
            <a:endParaRPr lang="en-US" b="1" dirty="0">
              <a:solidFill>
                <a:schemeClr val="bg2"/>
              </a:solidFill>
              <a:latin typeface="Calibri" panose="020F0502020204030204"/>
            </a:endParaRPr>
          </a:p>
        </p:txBody>
      </p:sp>
      <p:pic>
        <p:nvPicPr>
          <p:cNvPr id="2" name="Picture 1" descr="Icon&#10;&#10;Description automatically generated">
            <a:extLst>
              <a:ext uri="{FF2B5EF4-FFF2-40B4-BE49-F238E27FC236}">
                <a16:creationId xmlns:a16="http://schemas.microsoft.com/office/drawing/2014/main" id="{C5291B1E-D685-7ACE-671C-761B7F6583D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03440" y="167306"/>
            <a:ext cx="1140334" cy="461665"/>
          </a:xfrm>
          <a:prstGeom prst="rect">
            <a:avLst/>
          </a:prstGeom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EBB2CD68-6C2C-CE9E-521E-25C8689FF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46" t="4792" r="22202" b="5336"/>
          <a:stretch/>
        </p:blipFill>
        <p:spPr bwMode="auto">
          <a:xfrm>
            <a:off x="6324600" y="77785"/>
            <a:ext cx="596108" cy="704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3249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3F641D0-533A-4737-8735-7F2F759F52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58FE575-016B-4CC7-9FDA-53165B65D7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5DB912C-D6C5-488F-BB8C-D552024032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3048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8" name="Text Box 7">
            <a:extLst>
              <a:ext uri="{FF2B5EF4-FFF2-40B4-BE49-F238E27FC236}">
                <a16:creationId xmlns:a16="http://schemas.microsoft.com/office/drawing/2014/main" id="{3E0B253C-1911-45DE-BF04-EA7933D6C6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258340"/>
            <a:ext cx="3454280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45720" tIns="22860" rIns="45720" bIns="22860">
            <a:spAutoFit/>
          </a:bodyPr>
          <a:lstStyle/>
          <a:p>
            <a:pPr algn="ctr" defTabSz="1088232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CA" sz="2400" i="1" spc="-150">
                <a:solidFill>
                  <a:schemeClr val="bg1">
                    <a:lumMod val="50000"/>
                  </a:schemeClr>
                </a:solidFill>
                <a:latin typeface="+mn-lt"/>
                <a:ea typeface="Open Sans" pitchFamily="34" charset="0"/>
                <a:cs typeface="Open Sans" pitchFamily="34" charset="0"/>
              </a:rPr>
              <a:t>Best Practises Forum Data - BPS</a:t>
            </a:r>
            <a:endParaRPr lang="en-CA" sz="2400" b="1" i="1" spc="-150">
              <a:solidFill>
                <a:schemeClr val="bg1">
                  <a:lumMod val="50000"/>
                </a:schemeClr>
              </a:solidFill>
              <a:latin typeface="+mn-lt"/>
              <a:ea typeface="Open Sans" pitchFamily="34" charset="0"/>
              <a:cs typeface="Open Sans" pitchFamily="34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607E555-A91A-4A51-871B-2FA991854CC7}"/>
              </a:ext>
            </a:extLst>
          </p:cNvPr>
          <p:cNvSpPr/>
          <p:nvPr/>
        </p:nvSpPr>
        <p:spPr>
          <a:xfrm>
            <a:off x="0" y="971550"/>
            <a:ext cx="9144000" cy="3657600"/>
          </a:xfrm>
          <a:prstGeom prst="roundRect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4DA33CB-26DC-46A0-B520-A330EB70CD0F}"/>
              </a:ext>
            </a:extLst>
          </p:cNvPr>
          <p:cNvSpPr txBox="1"/>
          <p:nvPr/>
        </p:nvSpPr>
        <p:spPr>
          <a:xfrm>
            <a:off x="3849590" y="4429095"/>
            <a:ext cx="1476751" cy="369332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b="1"/>
              <a:t>FORUM DATA</a:t>
            </a:r>
            <a:endParaRPr lang="id-ID" b="1"/>
          </a:p>
        </p:txBody>
      </p:sp>
      <p:pic>
        <p:nvPicPr>
          <p:cNvPr id="9" name="Picture 8" descr="Screen Clipping">
            <a:extLst>
              <a:ext uri="{FF2B5EF4-FFF2-40B4-BE49-F238E27FC236}">
                <a16:creationId xmlns:a16="http://schemas.microsoft.com/office/drawing/2014/main" id="{865C8990-7C9C-459F-A4F6-CD7BD2C049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159835"/>
            <a:ext cx="2408737" cy="318135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4A4B0BD7-03C2-45DD-BAA5-0C231F1EF011}"/>
              </a:ext>
            </a:extLst>
          </p:cNvPr>
          <p:cNvSpPr/>
          <p:nvPr/>
        </p:nvSpPr>
        <p:spPr>
          <a:xfrm>
            <a:off x="2865936" y="975169"/>
            <a:ext cx="589706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b="1">
                <a:latin typeface="Frutiger-Light"/>
              </a:rPr>
              <a:t>TATA CARA PEMBENTUKAN FORUM DATA</a:t>
            </a:r>
            <a:endParaRPr lang="id-ID" b="1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922208E-D627-4079-B5C9-E5622BCD6CA0}"/>
              </a:ext>
            </a:extLst>
          </p:cNvPr>
          <p:cNvSpPr/>
          <p:nvPr/>
        </p:nvSpPr>
        <p:spPr>
          <a:xfrm>
            <a:off x="2514600" y="1244474"/>
            <a:ext cx="624839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id-ID">
                <a:latin typeface="Frutiger-Bold"/>
              </a:rPr>
              <a:t>Sosialisasi pembentukan Forum Data</a:t>
            </a:r>
            <a:endParaRPr lang="en-US">
              <a:latin typeface="Frutiger-Bold"/>
            </a:endParaRPr>
          </a:p>
          <a:p>
            <a:pPr algn="r"/>
            <a:r>
              <a:rPr lang="id-ID"/>
              <a:t>Penentuan penanggung jawab </a:t>
            </a:r>
            <a:r>
              <a:rPr lang="id-ID" i="1"/>
              <a:t>(Focal Point) </a:t>
            </a:r>
            <a:r>
              <a:rPr lang="id-ID"/>
              <a:t>dan</a:t>
            </a:r>
            <a:r>
              <a:rPr lang="en-US"/>
              <a:t> K</a:t>
            </a:r>
            <a:r>
              <a:rPr lang="id-ID"/>
              <a:t>eanggotaan</a:t>
            </a:r>
            <a:endParaRPr lang="en-US"/>
          </a:p>
          <a:p>
            <a:pPr algn="r"/>
            <a:r>
              <a:rPr lang="id-ID"/>
              <a:t>Penetapan Forum Data berdasarkan Surat Keputusan</a:t>
            </a:r>
            <a:r>
              <a:rPr lang="en-US"/>
              <a:t> </a:t>
            </a:r>
            <a:r>
              <a:rPr lang="id-ID"/>
              <a:t>(SK)</a:t>
            </a:r>
            <a:endParaRPr lang="id-ID">
              <a:latin typeface="Frutiger-Bold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0C889BD-C03A-49CB-85CE-0F02DB806A37}"/>
              </a:ext>
            </a:extLst>
          </p:cNvPr>
          <p:cNvSpPr/>
          <p:nvPr/>
        </p:nvSpPr>
        <p:spPr>
          <a:xfrm>
            <a:off x="2713537" y="2324634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d-ID" b="1">
                <a:latin typeface="Frutiger-Light"/>
              </a:rPr>
              <a:t>KELEMBAGAAN DAN KEANGGOTAAN</a:t>
            </a:r>
          </a:p>
          <a:p>
            <a:pPr marL="342900" indent="-342900">
              <a:buFont typeface="+mj-lt"/>
              <a:buAutoNum type="arabicPeriod"/>
            </a:pPr>
            <a:r>
              <a:rPr lang="id-ID"/>
              <a:t>Tim Koordinasi</a:t>
            </a:r>
            <a:endParaRPr lang="en-US"/>
          </a:p>
          <a:p>
            <a:pPr marL="342900" indent="-342900">
              <a:buFont typeface="+mj-lt"/>
              <a:buAutoNum type="arabicPeriod"/>
            </a:pPr>
            <a:r>
              <a:rPr lang="id-ID"/>
              <a:t>Tim </a:t>
            </a:r>
            <a:r>
              <a:rPr lang="en-US"/>
              <a:t>Teknis</a:t>
            </a:r>
          </a:p>
          <a:p>
            <a:pPr marL="342900" indent="-342900">
              <a:buFont typeface="+mj-lt"/>
              <a:buAutoNum type="arabicPeriod"/>
            </a:pPr>
            <a:r>
              <a:rPr lang="en-US"/>
              <a:t>Sekretariat</a:t>
            </a:r>
            <a:endParaRPr lang="id-ID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DF74951-3F80-4369-A9CC-63333859E3AC}"/>
              </a:ext>
            </a:extLst>
          </p:cNvPr>
          <p:cNvSpPr/>
          <p:nvPr/>
        </p:nvSpPr>
        <p:spPr>
          <a:xfrm>
            <a:off x="2880114" y="3296461"/>
            <a:ext cx="603528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b="1">
                <a:latin typeface="Frutiger-Light"/>
              </a:rPr>
              <a:t>SIKLUS PENGELOLAAN </a:t>
            </a:r>
          </a:p>
          <a:p>
            <a:pPr algn="r"/>
            <a:r>
              <a:rPr lang="en-US"/>
              <a:t>Perencanaan</a:t>
            </a:r>
          </a:p>
          <a:p>
            <a:pPr algn="r"/>
            <a:r>
              <a:rPr lang="en-US"/>
              <a:t>Pelaksanaan</a:t>
            </a:r>
          </a:p>
          <a:p>
            <a:pPr algn="r"/>
            <a:r>
              <a:rPr lang="en-US"/>
              <a:t>Monitoring dan Evaluasi</a:t>
            </a: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526165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269322" y="152400"/>
            <a:ext cx="4717574" cy="60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45720" tIns="22860" rIns="45720" bIns="22860">
            <a:spAutoFit/>
          </a:bodyPr>
          <a:lstStyle/>
          <a:p>
            <a:pPr algn="ctr" defTabSz="1088232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CA" sz="3600" i="1" spc="-150" dirty="0" err="1">
                <a:solidFill>
                  <a:schemeClr val="bg1">
                    <a:lumMod val="50000"/>
                  </a:schemeClr>
                </a:solidFill>
                <a:latin typeface="+mn-lt"/>
                <a:ea typeface="Open Sans" pitchFamily="34" charset="0"/>
                <a:cs typeface="Open Sans" pitchFamily="34" charset="0"/>
              </a:rPr>
              <a:t>Apa</a:t>
            </a:r>
            <a:r>
              <a:rPr lang="en-CA" sz="3600" i="1" spc="-150" dirty="0">
                <a:solidFill>
                  <a:schemeClr val="bg1">
                    <a:lumMod val="50000"/>
                  </a:schemeClr>
                </a:solidFill>
                <a:latin typeface="+mn-lt"/>
                <a:ea typeface="Open Sans" pitchFamily="34" charset="0"/>
                <a:cs typeface="Open Sans" pitchFamily="34" charset="0"/>
              </a:rPr>
              <a:t> yang </a:t>
            </a:r>
            <a:r>
              <a:rPr lang="en-CA" sz="3600" i="1" spc="-150" dirty="0" err="1">
                <a:solidFill>
                  <a:schemeClr val="bg1">
                    <a:lumMod val="50000"/>
                  </a:schemeClr>
                </a:solidFill>
                <a:latin typeface="+mn-lt"/>
                <a:ea typeface="Open Sans" pitchFamily="34" charset="0"/>
                <a:cs typeface="Open Sans" pitchFamily="34" charset="0"/>
              </a:rPr>
              <a:t>perlu</a:t>
            </a:r>
            <a:r>
              <a:rPr lang="en-CA" sz="3600" i="1" spc="-150" dirty="0">
                <a:solidFill>
                  <a:schemeClr val="bg1">
                    <a:lumMod val="50000"/>
                  </a:schemeClr>
                </a:solidFill>
                <a:latin typeface="+mn-lt"/>
                <a:ea typeface="Open Sans" pitchFamily="34" charset="0"/>
                <a:cs typeface="Open Sans" pitchFamily="34" charset="0"/>
              </a:rPr>
              <a:t> </a:t>
            </a:r>
            <a:r>
              <a:rPr lang="en-CA" sz="3600" b="1" i="1" spc="-150" dirty="0" err="1">
                <a:solidFill>
                  <a:schemeClr val="bg1">
                    <a:lumMod val="50000"/>
                  </a:schemeClr>
                </a:solidFill>
                <a:latin typeface="+mn-lt"/>
                <a:ea typeface="Open Sans" pitchFamily="34" charset="0"/>
                <a:cs typeface="Open Sans" pitchFamily="34" charset="0"/>
              </a:rPr>
              <a:t>Perhatian</a:t>
            </a:r>
            <a:r>
              <a:rPr lang="en-CA" sz="3600" i="1" spc="-150" dirty="0">
                <a:solidFill>
                  <a:schemeClr val="bg1">
                    <a:lumMod val="50000"/>
                  </a:schemeClr>
                </a:solidFill>
                <a:latin typeface="+mn-lt"/>
                <a:ea typeface="Open Sans" pitchFamily="34" charset="0"/>
                <a:cs typeface="Open Sans" pitchFamily="34" charset="0"/>
              </a:rPr>
              <a:t> ?</a:t>
            </a:r>
            <a:endParaRPr lang="en-CA" sz="3600" b="1" i="1" spc="-150" dirty="0">
              <a:solidFill>
                <a:schemeClr val="bg1">
                  <a:lumMod val="50000"/>
                </a:schemeClr>
              </a:solidFill>
              <a:latin typeface="+mn-lt"/>
              <a:ea typeface="Open Sans" pitchFamily="34" charset="0"/>
              <a:cs typeface="Open Sans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3F641D0-533A-4737-8735-7F2F759F52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58FE575-016B-4CC7-9FDA-53165B65D7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5DB912C-D6C5-488F-BB8C-D552024032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3048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4507FE2E-AA13-4864-9892-6ACC2529728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44136318"/>
              </p:ext>
            </p:extLst>
          </p:nvPr>
        </p:nvGraphicFramePr>
        <p:xfrm>
          <a:off x="5105400" y="824644"/>
          <a:ext cx="5638800" cy="3962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Rectangle 8">
            <a:extLst>
              <a:ext uri="{FF2B5EF4-FFF2-40B4-BE49-F238E27FC236}">
                <a16:creationId xmlns:a16="http://schemas.microsoft.com/office/drawing/2014/main" id="{09719F94-CC34-4F88-91C8-92987EFB6F39}"/>
              </a:ext>
            </a:extLst>
          </p:cNvPr>
          <p:cNvSpPr/>
          <p:nvPr/>
        </p:nvSpPr>
        <p:spPr>
          <a:xfrm>
            <a:off x="152400" y="742950"/>
            <a:ext cx="614796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id-ID" b="1" dirty="0"/>
              <a:t>Pengumpulan</a:t>
            </a:r>
            <a:endParaRPr lang="en-US" b="1" dirty="0"/>
          </a:p>
          <a:p>
            <a:pPr lvl="0"/>
            <a:r>
              <a:rPr lang="en-US" dirty="0" err="1"/>
              <a:t>Sumber</a:t>
            </a:r>
            <a:r>
              <a:rPr lang="en-US" dirty="0"/>
              <a:t>; </a:t>
            </a:r>
            <a:r>
              <a:rPr lang="en-US" dirty="0" err="1"/>
              <a:t>Jenis</a:t>
            </a:r>
            <a:r>
              <a:rPr lang="en-US" dirty="0"/>
              <a:t>; Format; Meta Data;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Pengumpulan</a:t>
            </a: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EFA4303-F76C-411F-B602-5B2016F92996}"/>
              </a:ext>
            </a:extLst>
          </p:cNvPr>
          <p:cNvSpPr/>
          <p:nvPr/>
        </p:nvSpPr>
        <p:spPr>
          <a:xfrm>
            <a:off x="152400" y="1437544"/>
            <a:ext cx="648703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id-ID" b="1" dirty="0" err="1"/>
              <a:t>Peng</a:t>
            </a:r>
            <a:r>
              <a:rPr lang="en-US" b="1" dirty="0" err="1"/>
              <a:t>olahan</a:t>
            </a:r>
            <a:endParaRPr lang="en-US" b="1" dirty="0"/>
          </a:p>
          <a:p>
            <a:pPr lvl="0"/>
            <a:r>
              <a:rPr lang="en-US" dirty="0" err="1"/>
              <a:t>Clasifiying</a:t>
            </a:r>
            <a:r>
              <a:rPr lang="en-US" dirty="0"/>
              <a:t>; Sorting; Editing; </a:t>
            </a:r>
            <a:r>
              <a:rPr lang="en-US" dirty="0" err="1"/>
              <a:t>Penyandian</a:t>
            </a:r>
            <a:r>
              <a:rPr lang="en-US" dirty="0"/>
              <a:t>; Backup &amp; Restore; Delete;</a:t>
            </a:r>
          </a:p>
          <a:p>
            <a:pPr lvl="0"/>
            <a:r>
              <a:rPr lang="en-US" dirty="0"/>
              <a:t>Recording; </a:t>
            </a:r>
            <a:r>
              <a:rPr lang="en-US" dirty="0" err="1"/>
              <a:t>Archieving</a:t>
            </a:r>
            <a:r>
              <a:rPr lang="en-US" dirty="0"/>
              <a:t>; Analysis;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38DEADF-F4C5-403C-85FE-82AB27E34618}"/>
              </a:ext>
            </a:extLst>
          </p:cNvPr>
          <p:cNvSpPr/>
          <p:nvPr/>
        </p:nvSpPr>
        <p:spPr>
          <a:xfrm>
            <a:off x="152400" y="2446957"/>
            <a:ext cx="505093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b="1" dirty="0" err="1"/>
              <a:t>Verifikasi</a:t>
            </a:r>
            <a:r>
              <a:rPr lang="en-US" b="1" dirty="0"/>
              <a:t> &amp; </a:t>
            </a:r>
            <a:r>
              <a:rPr lang="en-US" b="1" dirty="0" err="1"/>
              <a:t>Validasi</a:t>
            </a:r>
            <a:r>
              <a:rPr lang="en-US" b="1" dirty="0"/>
              <a:t> </a:t>
            </a:r>
          </a:p>
          <a:p>
            <a:pPr lvl="0"/>
            <a:r>
              <a:rPr lang="en-US" dirty="0"/>
              <a:t>Content Data </a:t>
            </a:r>
            <a:r>
              <a:rPr lang="en-US" dirty="0">
                <a:sym typeface="Wingdings" panose="05000000000000000000" pitchFamily="2" charset="2"/>
              </a:rPr>
              <a:t> </a:t>
            </a:r>
            <a:r>
              <a:rPr lang="en-US" dirty="0" err="1">
                <a:sym typeface="Wingdings" panose="05000000000000000000" pitchFamily="2" charset="2"/>
              </a:rPr>
              <a:t>Produsen</a:t>
            </a:r>
            <a:r>
              <a:rPr lang="en-US" dirty="0">
                <a:sym typeface="Wingdings" panose="05000000000000000000" pitchFamily="2" charset="2"/>
              </a:rPr>
              <a:t> Data dg </a:t>
            </a:r>
            <a:r>
              <a:rPr lang="en-US" dirty="0" err="1">
                <a:sym typeface="Wingdings" panose="05000000000000000000" pitchFamily="2" charset="2"/>
              </a:rPr>
              <a:t>Acc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Kepala</a:t>
            </a:r>
            <a:r>
              <a:rPr lang="en-US" dirty="0">
                <a:sym typeface="Wingdings" panose="05000000000000000000" pitchFamily="2" charset="2"/>
              </a:rPr>
              <a:t> PD; </a:t>
            </a:r>
          </a:p>
          <a:p>
            <a:pPr lvl="0"/>
            <a:r>
              <a:rPr lang="en-US" dirty="0">
                <a:sym typeface="Wingdings" panose="05000000000000000000" pitchFamily="2" charset="2"/>
              </a:rPr>
              <a:t>Format Data  </a:t>
            </a:r>
            <a:r>
              <a:rPr lang="en-US" dirty="0" err="1">
                <a:sym typeface="Wingdings" panose="05000000000000000000" pitchFamily="2" charset="2"/>
              </a:rPr>
              <a:t>Wali</a:t>
            </a:r>
            <a:r>
              <a:rPr lang="en-US" dirty="0">
                <a:sym typeface="Wingdings" panose="05000000000000000000" pitchFamily="2" charset="2"/>
              </a:rPr>
              <a:t> Data</a:t>
            </a:r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97F5677-C00C-4D13-86E4-2FE936899F47}"/>
              </a:ext>
            </a:extLst>
          </p:cNvPr>
          <p:cNvSpPr/>
          <p:nvPr/>
        </p:nvSpPr>
        <p:spPr>
          <a:xfrm>
            <a:off x="152400" y="3442367"/>
            <a:ext cx="533126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b="1" dirty="0" err="1"/>
              <a:t>Diseminasi</a:t>
            </a:r>
            <a:endParaRPr lang="en-US" b="1" dirty="0"/>
          </a:p>
          <a:p>
            <a:pPr lvl="0"/>
            <a:r>
              <a:rPr lang="en-US" dirty="0" err="1"/>
              <a:t>Kelengkapan</a:t>
            </a:r>
            <a:r>
              <a:rPr lang="en-US" dirty="0"/>
              <a:t>; Format; Media </a:t>
            </a:r>
            <a:r>
              <a:rPr lang="en-US" dirty="0" err="1"/>
              <a:t>Penyampaian</a:t>
            </a:r>
            <a:r>
              <a:rPr lang="en-US" dirty="0"/>
              <a:t>; Updating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FD61D37-DFEC-4684-97FE-B2FAECC909BA}"/>
              </a:ext>
            </a:extLst>
          </p:cNvPr>
          <p:cNvSpPr/>
          <p:nvPr/>
        </p:nvSpPr>
        <p:spPr>
          <a:xfrm>
            <a:off x="152400" y="4222278"/>
            <a:ext cx="707578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b="1" dirty="0" err="1"/>
              <a:t>Analisis</a:t>
            </a:r>
            <a:endParaRPr lang="en-US" b="1" dirty="0"/>
          </a:p>
          <a:p>
            <a:pPr lvl="0"/>
            <a:r>
              <a:rPr lang="en-US" dirty="0" err="1"/>
              <a:t>Statistik</a:t>
            </a:r>
            <a:r>
              <a:rPr lang="en-US" dirty="0"/>
              <a:t>; </a:t>
            </a:r>
            <a:r>
              <a:rPr lang="en-US" dirty="0" err="1"/>
              <a:t>Metode</a:t>
            </a:r>
            <a:r>
              <a:rPr lang="en-US" dirty="0"/>
              <a:t>; Data  </a:t>
            </a:r>
            <a:r>
              <a:rPr lang="en-US" dirty="0" err="1"/>
              <a:t>Sektor</a:t>
            </a:r>
            <a:r>
              <a:rPr lang="en-US" dirty="0"/>
              <a:t> </a:t>
            </a:r>
            <a:r>
              <a:rPr lang="en-US" dirty="0">
                <a:sym typeface="Wingdings" panose="05000000000000000000" pitchFamily="2" charset="2"/>
              </a:rPr>
              <a:t> </a:t>
            </a:r>
            <a:r>
              <a:rPr lang="en-US" dirty="0" err="1">
                <a:sym typeface="Wingdings" panose="05000000000000000000" pitchFamily="2" charset="2"/>
              </a:rPr>
              <a:t>Produsen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/>
              <a:t>; Lintas </a:t>
            </a:r>
            <a:r>
              <a:rPr lang="en-US" dirty="0" err="1"/>
              <a:t>Sektor</a:t>
            </a:r>
            <a:r>
              <a:rPr lang="en-US" dirty="0"/>
              <a:t> </a:t>
            </a:r>
            <a:r>
              <a:rPr lang="en-US" dirty="0">
                <a:sym typeface="Wingdings" panose="05000000000000000000" pitchFamily="2" charset="2"/>
              </a:rPr>
              <a:t> </a:t>
            </a:r>
            <a:r>
              <a:rPr lang="en-US" dirty="0" err="1">
                <a:sym typeface="Wingdings" panose="05000000000000000000" pitchFamily="2" charset="2"/>
              </a:rPr>
              <a:t>Wali</a:t>
            </a:r>
            <a:r>
              <a:rPr lang="en-US" dirty="0">
                <a:sym typeface="Wingdings" panose="05000000000000000000" pitchFamily="2" charset="2"/>
              </a:rPr>
              <a:t> Data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7726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65893" y="168653"/>
            <a:ext cx="5065554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45720" tIns="22860" rIns="45720" bIns="22860">
            <a:spAutoFit/>
          </a:bodyPr>
          <a:lstStyle>
            <a:defPPr>
              <a:defRPr lang="en-US"/>
            </a:defPPr>
            <a:lvl1pPr algn="ctr" defTabSz="1088232" fontAlgn="auto">
              <a:spcBef>
                <a:spcPts val="0"/>
              </a:spcBef>
              <a:spcAft>
                <a:spcPts val="0"/>
              </a:spcAft>
              <a:defRPr sz="3600" b="1" spc="-150">
                <a:solidFill>
                  <a:schemeClr val="bg1">
                    <a:lumMod val="50000"/>
                  </a:schemeClr>
                </a:solidFill>
                <a:latin typeface="+mn-lt"/>
                <a:ea typeface="Open Sans" pitchFamily="34" charset="0"/>
                <a:cs typeface="Open Sans" pitchFamily="34" charset="0"/>
              </a:defRPr>
            </a:lvl1pPr>
          </a:lstStyle>
          <a:p>
            <a:pPr defTabSz="1088205"/>
            <a:r>
              <a:rPr lang="en-CA" sz="2400" b="0" i="1" dirty="0">
                <a:solidFill>
                  <a:prstClr val="black"/>
                </a:solidFill>
                <a:latin typeface="Calibri"/>
              </a:rPr>
              <a:t>Outlook</a:t>
            </a:r>
            <a:r>
              <a:rPr lang="en-CA" sz="2400" b="0" dirty="0">
                <a:solidFill>
                  <a:prstClr val="black"/>
                </a:solidFill>
                <a:latin typeface="Calibri"/>
              </a:rPr>
              <a:t>: </a:t>
            </a:r>
            <a:r>
              <a:rPr lang="en-CA" sz="2400" b="0" i="1" dirty="0">
                <a:solidFill>
                  <a:prstClr val="black"/>
                </a:solidFill>
                <a:latin typeface="Calibri"/>
              </a:rPr>
              <a:t>Data Flow</a:t>
            </a:r>
            <a:r>
              <a:rPr lang="en-CA" sz="2400" b="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CA" sz="2400" b="0" dirty="0" err="1">
                <a:solidFill>
                  <a:prstClr val="black"/>
                </a:solidFill>
                <a:latin typeface="Calibri"/>
              </a:rPr>
              <a:t>Pemerintahan</a:t>
            </a:r>
            <a:r>
              <a:rPr lang="en-CA" sz="2400" b="0" dirty="0">
                <a:solidFill>
                  <a:prstClr val="black"/>
                </a:solidFill>
                <a:latin typeface="Calibri"/>
              </a:rPr>
              <a:t> di Indonesia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" y="-184665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378"/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88B0D2C-E121-A748-B5DD-49190A132CBA}"/>
              </a:ext>
            </a:extLst>
          </p:cNvPr>
          <p:cNvSpPr/>
          <p:nvPr/>
        </p:nvSpPr>
        <p:spPr>
          <a:xfrm>
            <a:off x="838200" y="1047750"/>
            <a:ext cx="2057400" cy="533400"/>
          </a:xfrm>
          <a:prstGeom prst="rect">
            <a:avLst/>
          </a:prstGeom>
          <a:ln w="5715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378"/>
            <a:r>
              <a:rPr lang="en-GB" dirty="0">
                <a:solidFill>
                  <a:prstClr val="black"/>
                </a:solidFill>
                <a:latin typeface="Calibri"/>
              </a:rPr>
              <a:t>Pusat (SDI)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C7ABB16-F395-F645-86F3-F759FD27A38B}"/>
              </a:ext>
            </a:extLst>
          </p:cNvPr>
          <p:cNvSpPr/>
          <p:nvPr/>
        </p:nvSpPr>
        <p:spPr>
          <a:xfrm>
            <a:off x="5791200" y="1069101"/>
            <a:ext cx="2057400" cy="533400"/>
          </a:xfrm>
          <a:prstGeom prst="rect">
            <a:avLst/>
          </a:prstGeom>
          <a:ln w="5715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378"/>
            <a:r>
              <a:rPr lang="en-GB" dirty="0">
                <a:solidFill>
                  <a:prstClr val="black"/>
                </a:solidFill>
                <a:latin typeface="Calibri"/>
              </a:rPr>
              <a:t>Kementerian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65236D0-FC55-E24A-9548-BDEF00B99AC3}"/>
              </a:ext>
            </a:extLst>
          </p:cNvPr>
          <p:cNvSpPr/>
          <p:nvPr/>
        </p:nvSpPr>
        <p:spPr>
          <a:xfrm>
            <a:off x="3352800" y="2217397"/>
            <a:ext cx="2057400" cy="533400"/>
          </a:xfrm>
          <a:prstGeom prst="rect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378"/>
            <a:r>
              <a:rPr lang="en-GB" dirty="0" err="1">
                <a:solidFill>
                  <a:prstClr val="black"/>
                </a:solidFill>
                <a:latin typeface="Calibri"/>
              </a:rPr>
              <a:t>Provinsi</a:t>
            </a:r>
            <a:endParaRPr lang="en-GB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BC95438-5246-A44A-8593-29A67F447FB3}"/>
              </a:ext>
            </a:extLst>
          </p:cNvPr>
          <p:cNvSpPr/>
          <p:nvPr/>
        </p:nvSpPr>
        <p:spPr>
          <a:xfrm>
            <a:off x="838200" y="3479297"/>
            <a:ext cx="2057400" cy="533400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378"/>
            <a:r>
              <a:rPr lang="en-GB" dirty="0" err="1">
                <a:solidFill>
                  <a:prstClr val="black"/>
                </a:solidFill>
                <a:latin typeface="Calibri"/>
              </a:rPr>
              <a:t>Diskominfo</a:t>
            </a:r>
            <a:endParaRPr lang="en-GB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4A4698F-BF1B-1D49-952A-CDF917786CE6}"/>
              </a:ext>
            </a:extLst>
          </p:cNvPr>
          <p:cNvSpPr/>
          <p:nvPr/>
        </p:nvSpPr>
        <p:spPr>
          <a:xfrm>
            <a:off x="5791200" y="3479297"/>
            <a:ext cx="2057400" cy="533400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378"/>
            <a:r>
              <a:rPr lang="en-GB" dirty="0" err="1">
                <a:solidFill>
                  <a:prstClr val="black"/>
                </a:solidFill>
                <a:latin typeface="Calibri"/>
              </a:rPr>
              <a:t>Perangkat</a:t>
            </a:r>
            <a:r>
              <a:rPr lang="en-GB" dirty="0">
                <a:solidFill>
                  <a:prstClr val="black"/>
                </a:solidFill>
                <a:latin typeface="Calibri"/>
              </a:rPr>
              <a:t> Daerah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550C8D1-A960-3947-A13C-BFB6147E9DC0}"/>
              </a:ext>
            </a:extLst>
          </p:cNvPr>
          <p:cNvSpPr/>
          <p:nvPr/>
        </p:nvSpPr>
        <p:spPr>
          <a:xfrm>
            <a:off x="685800" y="3333751"/>
            <a:ext cx="7391400" cy="826747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378"/>
            <a:endParaRPr lang="en-GB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6B9A958-739E-2F46-A627-7D6D1A18A23B}"/>
              </a:ext>
            </a:extLst>
          </p:cNvPr>
          <p:cNvSpPr/>
          <p:nvPr/>
        </p:nvSpPr>
        <p:spPr>
          <a:xfrm>
            <a:off x="3518502" y="3394972"/>
            <a:ext cx="18154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378"/>
            <a:r>
              <a:rPr lang="en-GB" dirty="0" err="1">
                <a:solidFill>
                  <a:prstClr val="black"/>
                </a:solidFill>
              </a:rPr>
              <a:t>Kabupaten</a:t>
            </a:r>
            <a:r>
              <a:rPr lang="en-GB" dirty="0">
                <a:solidFill>
                  <a:prstClr val="black"/>
                </a:solidFill>
              </a:rPr>
              <a:t> / Kota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70128BE8-0F22-0D40-BBF7-24C3B9C23B7E}"/>
              </a:ext>
            </a:extLst>
          </p:cNvPr>
          <p:cNvCxnSpPr>
            <a:stCxn id="13" idx="0"/>
            <a:endCxn id="10" idx="2"/>
          </p:cNvCxnSpPr>
          <p:nvPr/>
        </p:nvCxnSpPr>
        <p:spPr>
          <a:xfrm flipV="1">
            <a:off x="6819900" y="1602502"/>
            <a:ext cx="0" cy="1876796"/>
          </a:xfrm>
          <a:prstGeom prst="straightConnector1">
            <a:avLst/>
          </a:prstGeom>
          <a:ln w="38100">
            <a:solidFill>
              <a:schemeClr val="tx1"/>
            </a:solidFill>
            <a:prstDash val="solid"/>
            <a:headEnd type="triangl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255B31D7-F154-CF4D-849C-ED2D1F8DA370}"/>
              </a:ext>
            </a:extLst>
          </p:cNvPr>
          <p:cNvCxnSpPr>
            <a:stCxn id="12" idx="3"/>
            <a:endCxn id="13" idx="1"/>
          </p:cNvCxnSpPr>
          <p:nvPr/>
        </p:nvCxnSpPr>
        <p:spPr>
          <a:xfrm>
            <a:off x="2895600" y="3745997"/>
            <a:ext cx="2895600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A72A165E-D1B3-8540-A3E9-A6AB1CF6A37D}"/>
              </a:ext>
            </a:extLst>
          </p:cNvPr>
          <p:cNvCxnSpPr>
            <a:cxnSpLocks/>
            <a:stCxn id="14" idx="0"/>
            <a:endCxn id="11" idx="2"/>
          </p:cNvCxnSpPr>
          <p:nvPr/>
        </p:nvCxnSpPr>
        <p:spPr>
          <a:xfrm flipV="1">
            <a:off x="4381500" y="2750798"/>
            <a:ext cx="0" cy="582953"/>
          </a:xfrm>
          <a:prstGeom prst="straightConnector1">
            <a:avLst/>
          </a:prstGeom>
          <a:ln w="38100">
            <a:solidFill>
              <a:schemeClr val="tx1"/>
            </a:solidFill>
            <a:prstDash val="solid"/>
            <a:headEnd type="triangl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1D540CAE-5B85-5E44-86CE-D175C4F7E347}"/>
              </a:ext>
            </a:extLst>
          </p:cNvPr>
          <p:cNvCxnSpPr/>
          <p:nvPr/>
        </p:nvCxnSpPr>
        <p:spPr>
          <a:xfrm flipV="1">
            <a:off x="1842499" y="1581151"/>
            <a:ext cx="0" cy="1876796"/>
          </a:xfrm>
          <a:prstGeom prst="straightConnector1">
            <a:avLst/>
          </a:prstGeom>
          <a:ln w="38100">
            <a:solidFill>
              <a:schemeClr val="tx1"/>
            </a:solidFill>
            <a:prstDash val="solid"/>
            <a:headEnd type="triangl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" name="Oval 25">
            <a:extLst>
              <a:ext uri="{FF2B5EF4-FFF2-40B4-BE49-F238E27FC236}">
                <a16:creationId xmlns:a16="http://schemas.microsoft.com/office/drawing/2014/main" id="{DB280CB7-9293-804B-9F8F-E729E8F272D4}"/>
              </a:ext>
            </a:extLst>
          </p:cNvPr>
          <p:cNvSpPr/>
          <p:nvPr/>
        </p:nvSpPr>
        <p:spPr>
          <a:xfrm>
            <a:off x="4572000" y="2876550"/>
            <a:ext cx="304800" cy="304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378"/>
            <a:r>
              <a:rPr lang="en-GB" dirty="0">
                <a:solidFill>
                  <a:prstClr val="black"/>
                </a:solidFill>
                <a:latin typeface="Calibri"/>
              </a:rPr>
              <a:t>2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BDF10EEB-95FA-334D-89F3-A10F94816703}"/>
              </a:ext>
            </a:extLst>
          </p:cNvPr>
          <p:cNvSpPr/>
          <p:nvPr/>
        </p:nvSpPr>
        <p:spPr>
          <a:xfrm>
            <a:off x="1894084" y="2315726"/>
            <a:ext cx="304800" cy="304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378"/>
            <a:r>
              <a:rPr lang="en-GB" dirty="0">
                <a:solidFill>
                  <a:prstClr val="black"/>
                </a:solidFill>
                <a:latin typeface="Calibri"/>
              </a:rPr>
              <a:t>1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ADDCC9F0-B71D-0F4B-81AF-9C494302F911}"/>
              </a:ext>
            </a:extLst>
          </p:cNvPr>
          <p:cNvSpPr/>
          <p:nvPr/>
        </p:nvSpPr>
        <p:spPr>
          <a:xfrm>
            <a:off x="6920500" y="2315726"/>
            <a:ext cx="304800" cy="304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378"/>
            <a:r>
              <a:rPr lang="en-GB" dirty="0">
                <a:solidFill>
                  <a:prstClr val="black"/>
                </a:solidFill>
                <a:latin typeface="Calibri"/>
              </a:rPr>
              <a:t>3</a:t>
            </a: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E9E37DE2-3DAF-344E-BB5E-550FFA9E572C}"/>
              </a:ext>
            </a:extLst>
          </p:cNvPr>
          <p:cNvCxnSpPr/>
          <p:nvPr/>
        </p:nvCxnSpPr>
        <p:spPr>
          <a:xfrm>
            <a:off x="2895600" y="1314450"/>
            <a:ext cx="2895600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692717DD-C6EF-794A-812A-C904D75B5990}"/>
              </a:ext>
            </a:extLst>
          </p:cNvPr>
          <p:cNvCxnSpPr>
            <a:cxnSpLocks/>
            <a:stCxn id="11" idx="0"/>
          </p:cNvCxnSpPr>
          <p:nvPr/>
        </p:nvCxnSpPr>
        <p:spPr>
          <a:xfrm flipV="1">
            <a:off x="4381500" y="1335804"/>
            <a:ext cx="0" cy="881594"/>
          </a:xfrm>
          <a:prstGeom prst="straightConnector1">
            <a:avLst/>
          </a:prstGeom>
          <a:ln w="38100">
            <a:solidFill>
              <a:schemeClr val="tx1"/>
            </a:solidFill>
            <a:prstDash val="solid"/>
            <a:headEnd type="triangl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8" name="Rectangle 37">
            <a:extLst>
              <a:ext uri="{FF2B5EF4-FFF2-40B4-BE49-F238E27FC236}">
                <a16:creationId xmlns:a16="http://schemas.microsoft.com/office/drawing/2014/main" id="{77207B6C-CD31-8844-B2ED-C458AFC3889B}"/>
              </a:ext>
            </a:extLst>
          </p:cNvPr>
          <p:cNvSpPr/>
          <p:nvPr/>
        </p:nvSpPr>
        <p:spPr>
          <a:xfrm>
            <a:off x="3437791" y="4400550"/>
            <a:ext cx="2057400" cy="533400"/>
          </a:xfrm>
          <a:prstGeom prst="rect">
            <a:avLst/>
          </a:prstGeom>
          <a:ln w="5715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378"/>
            <a:r>
              <a:rPr lang="en-GB" dirty="0" err="1">
                <a:solidFill>
                  <a:prstClr val="black"/>
                </a:solidFill>
                <a:latin typeface="Calibri"/>
              </a:rPr>
              <a:t>Kecamatan</a:t>
            </a:r>
            <a:r>
              <a:rPr lang="en-GB" dirty="0">
                <a:solidFill>
                  <a:prstClr val="black"/>
                </a:solidFill>
                <a:latin typeface="Calibri"/>
              </a:rPr>
              <a:t> &amp; </a:t>
            </a:r>
            <a:r>
              <a:rPr lang="en-GB" dirty="0" err="1">
                <a:solidFill>
                  <a:prstClr val="black"/>
                </a:solidFill>
                <a:latin typeface="Calibri"/>
              </a:rPr>
              <a:t>Desa</a:t>
            </a:r>
            <a:endParaRPr lang="en-GB" dirty="0">
              <a:solidFill>
                <a:prstClr val="black"/>
              </a:solidFill>
              <a:latin typeface="Calibri"/>
            </a:endParaRPr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16764403-7C61-FA4B-B6BA-29BB290FC018}"/>
              </a:ext>
            </a:extLst>
          </p:cNvPr>
          <p:cNvCxnSpPr>
            <a:cxnSpLocks/>
          </p:cNvCxnSpPr>
          <p:nvPr/>
        </p:nvCxnSpPr>
        <p:spPr>
          <a:xfrm flipV="1">
            <a:off x="4381500" y="3764304"/>
            <a:ext cx="0" cy="582953"/>
          </a:xfrm>
          <a:prstGeom prst="straightConnector1">
            <a:avLst/>
          </a:prstGeom>
          <a:ln w="38100">
            <a:solidFill>
              <a:schemeClr val="tx1"/>
            </a:solidFill>
            <a:prstDash val="solid"/>
            <a:headEnd type="triangl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0" name="Rectangle 39">
            <a:extLst>
              <a:ext uri="{FF2B5EF4-FFF2-40B4-BE49-F238E27FC236}">
                <a16:creationId xmlns:a16="http://schemas.microsoft.com/office/drawing/2014/main" id="{98CF168A-AD6C-994E-9D4A-57EB13533726}"/>
              </a:ext>
            </a:extLst>
          </p:cNvPr>
          <p:cNvSpPr/>
          <p:nvPr/>
        </p:nvSpPr>
        <p:spPr>
          <a:xfrm>
            <a:off x="4362422" y="1897404"/>
            <a:ext cx="1838196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378"/>
            <a:r>
              <a:rPr lang="en-GB" sz="1350" dirty="0" err="1">
                <a:solidFill>
                  <a:prstClr val="black"/>
                </a:solidFill>
              </a:rPr>
              <a:t>SatuDataPembangunan</a:t>
            </a:r>
            <a:endParaRPr lang="en-GB" sz="1350" dirty="0">
              <a:solidFill>
                <a:prstClr val="black"/>
              </a:solidFill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0079CADB-4F38-CA43-91A4-9262CF8DE46E}"/>
              </a:ext>
            </a:extLst>
          </p:cNvPr>
          <p:cNvSpPr/>
          <p:nvPr/>
        </p:nvSpPr>
        <p:spPr>
          <a:xfrm>
            <a:off x="1822763" y="3023569"/>
            <a:ext cx="1838196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378"/>
            <a:r>
              <a:rPr lang="en-GB" sz="1350" dirty="0" err="1">
                <a:solidFill>
                  <a:prstClr val="black"/>
                </a:solidFill>
              </a:rPr>
              <a:t>SatuDataPembangunan</a:t>
            </a:r>
            <a:endParaRPr lang="en-GB" sz="1350" dirty="0">
              <a:solidFill>
                <a:prstClr val="black"/>
              </a:solidFill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63B49D93-B95C-7D45-A38B-C33AE9069173}"/>
              </a:ext>
            </a:extLst>
          </p:cNvPr>
          <p:cNvSpPr/>
          <p:nvPr/>
        </p:nvSpPr>
        <p:spPr>
          <a:xfrm>
            <a:off x="964683" y="3022247"/>
            <a:ext cx="895886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378"/>
            <a:r>
              <a:rPr lang="en-GB" sz="1350" dirty="0" err="1">
                <a:solidFill>
                  <a:prstClr val="black"/>
                </a:solidFill>
              </a:rPr>
              <a:t>OpenData</a:t>
            </a:r>
            <a:endParaRPr lang="en-GB" sz="1350" dirty="0">
              <a:solidFill>
                <a:prstClr val="black"/>
              </a:solidFill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1CFAAA97-A6B6-F640-AC23-B7EAC338CE0A}"/>
              </a:ext>
            </a:extLst>
          </p:cNvPr>
          <p:cNvSpPr/>
          <p:nvPr/>
        </p:nvSpPr>
        <p:spPr>
          <a:xfrm>
            <a:off x="846226" y="720537"/>
            <a:ext cx="21514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378"/>
            <a:r>
              <a:rPr lang="en-GB" dirty="0">
                <a:solidFill>
                  <a:prstClr val="black"/>
                </a:solidFill>
              </a:rPr>
              <a:t>Open Data Indonesia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BDDE8165-831E-4D4B-8025-D7ECDC7E7B59}"/>
              </a:ext>
            </a:extLst>
          </p:cNvPr>
          <p:cNvSpPr/>
          <p:nvPr/>
        </p:nvSpPr>
        <p:spPr>
          <a:xfrm>
            <a:off x="6845925" y="1589103"/>
            <a:ext cx="11298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378"/>
            <a:r>
              <a:rPr lang="en-GB" dirty="0">
                <a:solidFill>
                  <a:prstClr val="black"/>
                </a:solidFill>
              </a:rPr>
              <a:t>PUSDATIN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3B78E138-40B2-7C40-A361-BEB4E35DBA24}"/>
              </a:ext>
            </a:extLst>
          </p:cNvPr>
          <p:cNvSpPr/>
          <p:nvPr/>
        </p:nvSpPr>
        <p:spPr>
          <a:xfrm>
            <a:off x="3477710" y="1897404"/>
            <a:ext cx="895886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378"/>
            <a:r>
              <a:rPr lang="en-GB" sz="1350" dirty="0" err="1">
                <a:solidFill>
                  <a:prstClr val="black"/>
                </a:solidFill>
              </a:rPr>
              <a:t>OpenData</a:t>
            </a:r>
            <a:endParaRPr lang="en-GB" sz="1350" dirty="0">
              <a:solidFill>
                <a:prstClr val="black"/>
              </a:solidFill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123D0E23-0D9C-BB42-899A-581DE33D596D}"/>
              </a:ext>
            </a:extLst>
          </p:cNvPr>
          <p:cNvSpPr/>
          <p:nvPr/>
        </p:nvSpPr>
        <p:spPr>
          <a:xfrm>
            <a:off x="611233" y="4133701"/>
            <a:ext cx="20352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378"/>
            <a:r>
              <a:rPr lang="en-GB" dirty="0">
                <a:solidFill>
                  <a:prstClr val="black"/>
                </a:solidFill>
              </a:rPr>
              <a:t>VMT </a:t>
            </a:r>
            <a:r>
              <a:rPr lang="en-GB" dirty="0" err="1">
                <a:solidFill>
                  <a:prstClr val="black"/>
                </a:solidFill>
              </a:rPr>
              <a:t>Kepala</a:t>
            </a:r>
            <a:r>
              <a:rPr lang="en-GB" dirty="0">
                <a:solidFill>
                  <a:prstClr val="black"/>
                </a:solidFill>
              </a:rPr>
              <a:t> Daerah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458AD5B9-7B5B-5540-BC82-6669109D0731}"/>
              </a:ext>
            </a:extLst>
          </p:cNvPr>
          <p:cNvSpPr/>
          <p:nvPr/>
        </p:nvSpPr>
        <p:spPr>
          <a:xfrm>
            <a:off x="7325643" y="4141462"/>
            <a:ext cx="8261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378"/>
            <a:r>
              <a:rPr lang="en-GB" dirty="0">
                <a:solidFill>
                  <a:prstClr val="black"/>
                </a:solidFill>
              </a:rPr>
              <a:t>RPJMD</a:t>
            </a:r>
          </a:p>
        </p:txBody>
      </p:sp>
    </p:spTree>
    <p:extLst>
      <p:ext uri="{BB962C8B-B14F-4D97-AF65-F5344CB8AC3E}">
        <p14:creationId xmlns:p14="http://schemas.microsoft.com/office/powerpoint/2010/main" val="2460737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8D68E9E0-A783-493C-8725-3E0F0683905D}"/>
              </a:ext>
            </a:extLst>
          </p:cNvPr>
          <p:cNvSpPr txBox="1">
            <a:spLocks/>
          </p:cNvSpPr>
          <p:nvPr/>
        </p:nvSpPr>
        <p:spPr bwMode="auto">
          <a:xfrm>
            <a:off x="0" y="1909657"/>
            <a:ext cx="9144000" cy="1043093"/>
          </a:xfrm>
          <a:prstGeom prst="rect">
            <a:avLst/>
          </a:prstGeom>
          <a:solidFill>
            <a:srgbClr val="00B050"/>
          </a:solidFill>
          <a:ln w="9525">
            <a:noFill/>
            <a:miter lim="800000"/>
            <a:headEnd/>
            <a:tailEnd/>
          </a:ln>
        </p:spPr>
        <p:txBody>
          <a:bodyPr vert="horz" wrap="square" lIns="84407" tIns="42203" rIns="84407" bIns="42203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alibri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alibri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alibri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sz="2954" i="1" dirty="0">
                <a:solidFill>
                  <a:schemeClr val="bg1"/>
                </a:solidFill>
              </a:rPr>
              <a:t>ISU LAINNYA: PERPRES ARSITEKTUR SPBE</a:t>
            </a:r>
            <a:endParaRPr lang="vi-VN" sz="2954" dirty="0">
              <a:solidFill>
                <a:schemeClr val="bg1"/>
              </a:solidFill>
            </a:endParaRPr>
          </a:p>
        </p:txBody>
      </p:sp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id="{9EA28944-DC62-D848-B0C4-8762CB1FB5D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8039" y="555459"/>
            <a:ext cx="990297" cy="99029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DC5AA0D-5626-B896-49E8-3AC5291F6E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62400" y="666750"/>
            <a:ext cx="899249" cy="89924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0F5F4F7-508D-CDCE-8206-4355FE1ECAA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46" t="4792" r="22202" b="5336"/>
          <a:stretch/>
        </p:blipFill>
        <p:spPr bwMode="auto">
          <a:xfrm>
            <a:off x="3040425" y="618227"/>
            <a:ext cx="838201" cy="990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0731463"/>
      </p:ext>
    </p:extLst>
  </p:cSld>
  <p:clrMapOvr>
    <a:masterClrMapping/>
  </p:clrMapOvr>
  <p:transition spd="slow">
    <p:push dir="u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EE0C9C9-6F17-2842-8D5F-9AACE3C68911}"/>
              </a:ext>
            </a:extLst>
          </p:cNvPr>
          <p:cNvSpPr/>
          <p:nvPr/>
        </p:nvSpPr>
        <p:spPr>
          <a:xfrm>
            <a:off x="1021592" y="2622612"/>
            <a:ext cx="3558453" cy="2520889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t"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1500" b="1" kern="0" dirty="0">
                <a:solidFill>
                  <a:prstClr val="black"/>
                </a:solidFill>
                <a:latin typeface="Calibri" panose="020F0502020204030204"/>
                <a:ea typeface="ヒラギノ角ゴ ProN W3"/>
                <a:cs typeface="+mn-cs"/>
              </a:rPr>
              <a:t>Perpres </a:t>
            </a:r>
            <a:r>
              <a:rPr lang="en-US" sz="1500" b="1" kern="0" dirty="0">
                <a:solidFill>
                  <a:prstClr val="black"/>
                </a:solidFill>
                <a:latin typeface="Calibri" panose="020F0502020204030204"/>
                <a:ea typeface="ヒラギノ角ゴ ProN W3"/>
                <a:cs typeface="+mn-cs"/>
              </a:rPr>
              <a:t>No 132 </a:t>
            </a:r>
            <a:r>
              <a:rPr lang="id-ID" sz="1500" b="1" kern="0" dirty="0">
                <a:solidFill>
                  <a:prstClr val="black"/>
                </a:solidFill>
                <a:latin typeface="Calibri" panose="020F0502020204030204"/>
                <a:ea typeface="ヒラギノ角ゴ ProN W3"/>
                <a:cs typeface="+mn-cs"/>
              </a:rPr>
              <a:t>Arsitektur SPBE Nasional</a:t>
            </a:r>
          </a:p>
          <a:p>
            <a:pPr defTabSz="6858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1200" b="1" kern="0" dirty="0">
                <a:solidFill>
                  <a:prstClr val="black"/>
                </a:solidFill>
                <a:latin typeface="Calibri" panose="020F0502020204030204"/>
                <a:ea typeface="ヒラギノ角ゴ ProN W3"/>
                <a:cs typeface="+mn-cs"/>
              </a:rPr>
              <a:t>Level Arsitektur</a:t>
            </a:r>
          </a:p>
          <a:p>
            <a:pPr marL="167879" indent="-167879" defTabSz="6858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id-ID" sz="1200" kern="0" dirty="0">
                <a:solidFill>
                  <a:prstClr val="black"/>
                </a:solidFill>
                <a:latin typeface="Calibri" panose="020F0502020204030204"/>
                <a:ea typeface="ヒラギノ角ゴ ProN W3"/>
                <a:cs typeface="+mn-cs"/>
              </a:rPr>
              <a:t>Arsitektur SPBE Nasional</a:t>
            </a:r>
          </a:p>
          <a:p>
            <a:pPr marL="167879" indent="-167879" defTabSz="6858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id-ID" sz="1200" kern="0" dirty="0">
                <a:solidFill>
                  <a:prstClr val="black"/>
                </a:solidFill>
                <a:latin typeface="Calibri" panose="020F0502020204030204"/>
                <a:ea typeface="ヒラギノ角ゴ ProN W3"/>
                <a:cs typeface="Arial" charset="0"/>
              </a:rPr>
              <a:t>Arsitektur SPBE  Instansi Pusat</a:t>
            </a:r>
            <a:r>
              <a:rPr lang="id-ID" sz="1200" kern="0" dirty="0">
                <a:solidFill>
                  <a:prstClr val="black"/>
                </a:solidFill>
                <a:latin typeface="Calibri" panose="020F0502020204030204"/>
                <a:ea typeface="ヒラギノ角ゴ ProN W3"/>
                <a:cs typeface="+mn-cs"/>
              </a:rPr>
              <a:t>	</a:t>
            </a:r>
          </a:p>
          <a:p>
            <a:pPr marL="167879" indent="-167879" defTabSz="6858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id-ID" sz="1200" kern="0" dirty="0">
                <a:solidFill>
                  <a:prstClr val="black"/>
                </a:solidFill>
                <a:latin typeface="Calibri" panose="020F0502020204030204"/>
                <a:ea typeface="ヒラギノ角ゴ ProN W3"/>
                <a:cs typeface="Arial" charset="0"/>
              </a:rPr>
              <a:t>Arsitektur SPBE  Pemerintah Daerah</a:t>
            </a:r>
          </a:p>
          <a:p>
            <a:pPr defTabSz="685800" fontAlgn="auto">
              <a:spcBef>
                <a:spcPts val="0"/>
              </a:spcBef>
              <a:spcAft>
                <a:spcPts val="0"/>
              </a:spcAft>
              <a:defRPr/>
            </a:pPr>
            <a:endParaRPr lang="id-ID" sz="1200" b="1" kern="0" dirty="0">
              <a:solidFill>
                <a:prstClr val="black"/>
              </a:solidFill>
              <a:latin typeface="Calibri" panose="020F0502020204030204"/>
              <a:ea typeface="ヒラギノ角ゴ ProN W3"/>
              <a:cs typeface="Arial" charset="0"/>
            </a:endParaRPr>
          </a:p>
          <a:p>
            <a:pPr defTabSz="6858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1200" b="1" kern="0" dirty="0">
                <a:solidFill>
                  <a:prstClr val="black"/>
                </a:solidFill>
                <a:latin typeface="Calibri" panose="020F0502020204030204"/>
                <a:ea typeface="ヒラギノ角ゴ ProN W3"/>
                <a:cs typeface="Arial" charset="0"/>
              </a:rPr>
              <a:t>Referensi Arsitektur</a:t>
            </a:r>
          </a:p>
          <a:p>
            <a:pPr marL="257175" indent="-257175" defTabSz="6858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id-ID" sz="1200" kern="0" dirty="0">
                <a:solidFill>
                  <a:prstClr val="black"/>
                </a:solidFill>
                <a:latin typeface="Calibri" panose="020F0502020204030204"/>
                <a:ea typeface="ヒラギノ角ゴ ProN W3"/>
                <a:cs typeface="+mn-cs"/>
              </a:rPr>
              <a:t>Referensi Arsitektur Proses Bisnis (RAB)</a:t>
            </a:r>
          </a:p>
          <a:p>
            <a:pPr marL="257175" indent="-257175" defTabSz="6858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id-ID" sz="1200" kern="0" dirty="0">
                <a:solidFill>
                  <a:prstClr val="black"/>
                </a:solidFill>
                <a:latin typeface="Calibri" panose="020F0502020204030204"/>
                <a:ea typeface="ヒラギノ角ゴ ProN W3"/>
                <a:cs typeface="+mn-cs"/>
              </a:rPr>
              <a:t>Referensi Arsitektur Data dan Informasi (RAD)</a:t>
            </a:r>
          </a:p>
          <a:p>
            <a:pPr marL="257175" indent="-257175" defTabSz="6858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id-ID" sz="1200" kern="0" dirty="0">
                <a:solidFill>
                  <a:prstClr val="black"/>
                </a:solidFill>
                <a:latin typeface="Calibri" panose="020F0502020204030204"/>
                <a:ea typeface="ヒラギノ角ゴ ProN W3"/>
                <a:cs typeface="+mn-cs"/>
              </a:rPr>
              <a:t>Referensi Arsitektur Layanan (RAL)</a:t>
            </a:r>
          </a:p>
          <a:p>
            <a:pPr marL="257175" indent="-257175" defTabSz="6858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id-ID" sz="1200" kern="0" dirty="0">
                <a:solidFill>
                  <a:prstClr val="black"/>
                </a:solidFill>
                <a:latin typeface="Calibri" panose="020F0502020204030204"/>
                <a:ea typeface="ヒラギノ角ゴ ProN W3"/>
                <a:cs typeface="+mn-cs"/>
              </a:rPr>
              <a:t>Referensi Arsitektur Aplikasi SPBE (RAA)</a:t>
            </a:r>
          </a:p>
          <a:p>
            <a:pPr marL="257175" indent="-257175" defTabSz="6858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id-ID" sz="1200" kern="0" dirty="0">
                <a:solidFill>
                  <a:prstClr val="black"/>
                </a:solidFill>
                <a:latin typeface="Calibri" panose="020F0502020204030204"/>
                <a:ea typeface="ヒラギノ角ゴ ProN W3"/>
                <a:cs typeface="+mn-cs"/>
              </a:rPr>
              <a:t>Referensi Arsitektur Infrastruktur SPBE (RAI)</a:t>
            </a:r>
          </a:p>
          <a:p>
            <a:pPr marL="257175" indent="-257175" defTabSz="6858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id-ID" sz="1200" kern="0" dirty="0">
                <a:solidFill>
                  <a:prstClr val="black"/>
                </a:solidFill>
                <a:latin typeface="Calibri" panose="020F0502020204030204"/>
                <a:ea typeface="ヒラギノ角ゴ ProN W3"/>
                <a:cs typeface="+mn-cs"/>
              </a:rPr>
              <a:t>Referensi Arsitektur Keamanan SPBE (RAK)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11A220E-D9DD-0649-B8D4-26E5490E7D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23" b="100000" l="0" r="98774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0655" y="102989"/>
            <a:ext cx="3909943" cy="251962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B22819E-DF62-1942-9A42-EB67E547E7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6610" y="646810"/>
            <a:ext cx="4727390" cy="4139293"/>
          </a:xfrm>
          <a:prstGeom prst="rect">
            <a:avLst/>
          </a:prstGeom>
        </p:spPr>
      </p:pic>
      <p:pic>
        <p:nvPicPr>
          <p:cNvPr id="7" name="Picture 6" descr="A close up of a sign&#10;&#10;Description automatically generated">
            <a:extLst>
              <a:ext uri="{FF2B5EF4-FFF2-40B4-BE49-F238E27FC236}">
                <a16:creationId xmlns:a16="http://schemas.microsoft.com/office/drawing/2014/main" id="{82140388-8B2E-4E44-8156-D8EAFEC383C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4395" y="88461"/>
            <a:ext cx="565819" cy="565819"/>
          </a:xfrm>
          <a:prstGeom prst="rect">
            <a:avLst/>
          </a:prstGeom>
        </p:spPr>
      </p:pic>
      <p:pic>
        <p:nvPicPr>
          <p:cNvPr id="2" name="Picture 1" descr="Icon&#10;&#10;Description automatically generated">
            <a:extLst>
              <a:ext uri="{FF2B5EF4-FFF2-40B4-BE49-F238E27FC236}">
                <a16:creationId xmlns:a16="http://schemas.microsoft.com/office/drawing/2014/main" id="{4208E108-8FA6-3B23-B08D-36228CF42C7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15200" y="125329"/>
            <a:ext cx="1035538" cy="41923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DC22E4F-6115-A9E8-7867-57581943A74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46" t="4792" r="22202" b="5336"/>
          <a:stretch/>
        </p:blipFill>
        <p:spPr bwMode="auto">
          <a:xfrm>
            <a:off x="6676348" y="35294"/>
            <a:ext cx="534473" cy="631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54128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8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510168" cy="51435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88438D9-B757-FE46-8AAE-9BAE21B1EC1E}"/>
              </a:ext>
            </a:extLst>
          </p:cNvPr>
          <p:cNvSpPr/>
          <p:nvPr/>
        </p:nvSpPr>
        <p:spPr>
          <a:xfrm>
            <a:off x="480060" y="1555773"/>
            <a:ext cx="2064266" cy="2031956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68580" tIns="34290" rIns="68580" bIns="34290" rtlCol="0" anchor="ctr">
            <a:normAutofit fontScale="85000" lnSpcReduction="20000"/>
          </a:bodyPr>
          <a:lstStyle/>
          <a:p>
            <a:pPr algn="ctr" defTabSz="685800" fontAlgn="auto">
              <a:lnSpc>
                <a:spcPct val="90000"/>
              </a:lnSpc>
              <a:spcAft>
                <a:spcPts val="450"/>
              </a:spcAft>
            </a:pPr>
            <a:r>
              <a:rPr lang="id-ID" sz="1950" dirty="0">
                <a:solidFill>
                  <a:srgbClr val="FFFFFF"/>
                </a:solidFill>
                <a:latin typeface="Calibri Light" panose="020F0302020204030204"/>
                <a:cs typeface="+mn-cs"/>
              </a:rPr>
              <a:t>Kerangka Kerja Arsitektur SPBE dan Kedudukannya Dalam Kerangka Kerja SPBE 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419BF69-2B3D-5740-A075-2A0D15BFA5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7118" y="721360"/>
            <a:ext cx="3794815" cy="3698240"/>
          </a:xfrm>
          <a:prstGeom prst="rect">
            <a:avLst/>
          </a:prstGeom>
        </p:spPr>
      </p:pic>
      <p:pic>
        <p:nvPicPr>
          <p:cNvPr id="9" name="Picture 8" descr="A close up of a sign&#10;&#10;Description automatically generated">
            <a:extLst>
              <a:ext uri="{FF2B5EF4-FFF2-40B4-BE49-F238E27FC236}">
                <a16:creationId xmlns:a16="http://schemas.microsoft.com/office/drawing/2014/main" id="{65EBB437-075D-D249-9EB3-EA4522C1C5D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4395" y="88461"/>
            <a:ext cx="565819" cy="565819"/>
          </a:xfrm>
          <a:prstGeom prst="rect">
            <a:avLst/>
          </a:prstGeom>
        </p:spPr>
      </p:pic>
      <p:pic>
        <p:nvPicPr>
          <p:cNvPr id="2" name="Picture 1" descr="Icon&#10;&#10;Description automatically generated">
            <a:extLst>
              <a:ext uri="{FF2B5EF4-FFF2-40B4-BE49-F238E27FC236}">
                <a16:creationId xmlns:a16="http://schemas.microsoft.com/office/drawing/2014/main" id="{EAE43E56-DC2F-6DDE-8999-176F163EF8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15200" y="125329"/>
            <a:ext cx="1035538" cy="41923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4543102-F326-C218-4C8D-400A9BFE780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46" t="4792" r="22202" b="5336"/>
          <a:stretch/>
        </p:blipFill>
        <p:spPr bwMode="auto">
          <a:xfrm>
            <a:off x="6676348" y="35294"/>
            <a:ext cx="534473" cy="631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854286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88438D9-B757-FE46-8AAE-9BAE21B1EC1E}"/>
              </a:ext>
            </a:extLst>
          </p:cNvPr>
          <p:cNvSpPr/>
          <p:nvPr/>
        </p:nvSpPr>
        <p:spPr>
          <a:xfrm>
            <a:off x="165898" y="337037"/>
            <a:ext cx="6061472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r>
              <a:rPr lang="id-ID" sz="1350" dirty="0">
                <a:solidFill>
                  <a:srgbClr val="000000"/>
                </a:solidFill>
                <a:latin typeface="Bookman Old Style" panose="02050604050505020204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Komponen dalam Arsitektur SPBE</a:t>
            </a:r>
            <a:r>
              <a:rPr lang="id-ID" sz="1350" dirty="0">
                <a:solidFill>
                  <a:prstClr val="black"/>
                </a:solidFill>
                <a:latin typeface="Calibri" panose="020F0502020204030204"/>
                <a:cs typeface="+mn-cs"/>
              </a:rPr>
              <a:t>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9818963-1915-DF40-B3AA-F3AD8C9DC4BC}"/>
              </a:ext>
            </a:extLst>
          </p:cNvPr>
          <p:cNvSpPr/>
          <p:nvPr/>
        </p:nvSpPr>
        <p:spPr>
          <a:xfrm>
            <a:off x="0" y="2577767"/>
            <a:ext cx="9144000" cy="300082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sz="1350" dirty="0" err="1">
                <a:solidFill>
                  <a:prstClr val="white"/>
                </a:solidFill>
                <a:latin typeface="Bookman Old Style" panose="02050604050505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Struktur</a:t>
            </a:r>
            <a:r>
              <a:rPr lang="en-US" sz="1350" dirty="0">
                <a:solidFill>
                  <a:prstClr val="white"/>
                </a:solidFill>
                <a:latin typeface="Bookman Old Style" panose="02050604050505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350" dirty="0" err="1">
                <a:solidFill>
                  <a:prstClr val="white"/>
                </a:solidFill>
                <a:latin typeface="Bookman Old Style" panose="02050604050505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Referensi</a:t>
            </a:r>
            <a:r>
              <a:rPr lang="en-US" sz="1350" dirty="0">
                <a:solidFill>
                  <a:prstClr val="white"/>
                </a:solidFill>
                <a:latin typeface="Bookman Old Style" panose="02050604050505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350" dirty="0" err="1">
                <a:solidFill>
                  <a:prstClr val="white"/>
                </a:solidFill>
                <a:latin typeface="Bookman Old Style" panose="02050604050505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Layanan</a:t>
            </a:r>
            <a:r>
              <a:rPr lang="en-US" sz="1350" dirty="0">
                <a:solidFill>
                  <a:prstClr val="white"/>
                </a:solidFill>
                <a:latin typeface="Bookman Old Style" panose="02050604050505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Tingkat Nasional</a:t>
            </a:r>
            <a:r>
              <a:rPr lang="en-ID" sz="1350" dirty="0">
                <a:solidFill>
                  <a:prstClr val="white"/>
                </a:solidFill>
                <a:latin typeface="Calibri" panose="020F0502020204030204"/>
                <a:cs typeface="+mn-cs"/>
              </a:rPr>
              <a:t> </a:t>
            </a:r>
            <a:endParaRPr lang="en-US" sz="1350" dirty="0">
              <a:solidFill>
                <a:prstClr val="white"/>
              </a:solidFill>
              <a:latin typeface="Calibri" panose="020F0502020204030204"/>
              <a:cs typeface="+mn-c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E98C85E-D800-FF46-A9E6-D1BC9C9374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897" y="690237"/>
            <a:ext cx="5810969" cy="182523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D4FE71F-1DA4-C643-8156-0543697267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1468" y="860340"/>
            <a:ext cx="2184332" cy="1711409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918E669B-4D88-9448-96B0-BBEC439D5DD1}"/>
              </a:ext>
            </a:extLst>
          </p:cNvPr>
          <p:cNvSpPr/>
          <p:nvPr/>
        </p:nvSpPr>
        <p:spPr>
          <a:xfrm>
            <a:off x="5976866" y="642672"/>
            <a:ext cx="1983235" cy="2192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r>
              <a:rPr lang="id-ID" sz="825" b="1" dirty="0">
                <a:solidFill>
                  <a:srgbClr val="000000"/>
                </a:solidFill>
                <a:latin typeface="Bookman Old Style" panose="02050604050505020204" pitchFamily="18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Kerangka Kerja Arsitektur SPBE</a:t>
            </a:r>
            <a:r>
              <a:rPr lang="id-ID" sz="825" b="1" dirty="0">
                <a:solidFill>
                  <a:prstClr val="black"/>
                </a:solidFill>
                <a:latin typeface="Calibri" panose="020F0502020204030204"/>
                <a:cs typeface="+mn-cs"/>
              </a:rPr>
              <a:t> 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3C085A16-4E92-F644-A6A9-0E6B5E8CB3E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4189"/>
          <a:stretch/>
        </p:blipFill>
        <p:spPr bwMode="auto">
          <a:xfrm>
            <a:off x="3287104" y="3016754"/>
            <a:ext cx="4432459" cy="194024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6E25030D-1135-3A43-82C3-D6BC9AFD371D}"/>
              </a:ext>
            </a:extLst>
          </p:cNvPr>
          <p:cNvSpPr/>
          <p:nvPr/>
        </p:nvSpPr>
        <p:spPr>
          <a:xfrm>
            <a:off x="272223" y="3081486"/>
            <a:ext cx="262819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685800" fontAlgn="auto">
              <a:spcBef>
                <a:spcPts val="0"/>
              </a:spcBef>
              <a:spcAft>
                <a:spcPts val="0"/>
              </a:spcAft>
            </a:pPr>
            <a:r>
              <a:rPr lang="id-ID" sz="900" dirty="0">
                <a:solidFill>
                  <a:srgbClr val="000000"/>
                </a:solidFill>
                <a:latin typeface="Calibri" panose="020F0502020204030204"/>
                <a:ea typeface="Bookman Old Style" panose="02050604050505020204" pitchFamily="18" charset="0"/>
                <a:cs typeface="Bookman Old Style" panose="02050604050505020204" pitchFamily="18" charset="0"/>
              </a:rPr>
              <a:t>Substansi arsitektur pada domain arsitektur layanan yang menjadi target arsitektur sampai dengan tahun 2025 adalah:</a:t>
            </a:r>
            <a:endParaRPr lang="id-ID" sz="900" dirty="0">
              <a:solidFill>
                <a:prstClr val="black"/>
              </a:solidFill>
              <a:latin typeface="Calibri" panose="020F0502020204030204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257175" indent="-257175" algn="just" defTabSz="6858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id-ID" sz="900" dirty="0">
                <a:solidFill>
                  <a:srgbClr val="000000"/>
                </a:solidFill>
                <a:latin typeface="Calibri" panose="020F0502020204030204"/>
                <a:ea typeface="Bookman Old Style" panose="02050604050505020204" pitchFamily="18" charset="0"/>
                <a:cs typeface="Bookman Old Style" panose="02050604050505020204" pitchFamily="18" charset="0"/>
              </a:rPr>
              <a:t>Layanan terkait perijinan dan akreditasi;</a:t>
            </a:r>
            <a:endParaRPr lang="id-ID" sz="900" dirty="0">
              <a:solidFill>
                <a:srgbClr val="000000"/>
              </a:solidFill>
              <a:latin typeface="Calibri" panose="020F0502020204030204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57175" indent="-257175" algn="just" defTabSz="6858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id-ID" sz="900" dirty="0">
                <a:solidFill>
                  <a:srgbClr val="000000"/>
                </a:solidFill>
                <a:latin typeface="Calibri" panose="020F0502020204030204"/>
                <a:ea typeface="Bookman Old Style" panose="02050604050505020204" pitchFamily="18" charset="0"/>
                <a:cs typeface="Bookman Old Style" panose="02050604050505020204" pitchFamily="18" charset="0"/>
              </a:rPr>
              <a:t>Layanan terkait pekerjaan umum; </a:t>
            </a:r>
            <a:endParaRPr lang="id-ID" sz="900" dirty="0">
              <a:solidFill>
                <a:srgbClr val="000000"/>
              </a:solidFill>
              <a:latin typeface="Calibri" panose="020F0502020204030204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57175" indent="-257175" algn="just" defTabSz="6858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id-ID" sz="900" dirty="0">
                <a:solidFill>
                  <a:srgbClr val="000000"/>
                </a:solidFill>
                <a:latin typeface="Calibri" panose="020F0502020204030204"/>
                <a:ea typeface="Bookman Old Style" panose="02050604050505020204" pitchFamily="18" charset="0"/>
                <a:cs typeface="Bookman Old Style" panose="02050604050505020204" pitchFamily="18" charset="0"/>
              </a:rPr>
              <a:t>Layanan terkait kesehatan;</a:t>
            </a:r>
            <a:endParaRPr lang="id-ID" sz="900" dirty="0">
              <a:solidFill>
                <a:srgbClr val="000000"/>
              </a:solidFill>
              <a:latin typeface="Calibri" panose="020F0502020204030204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57175" indent="-257175" algn="just" defTabSz="6858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id-ID" sz="900" dirty="0">
                <a:solidFill>
                  <a:srgbClr val="000000"/>
                </a:solidFill>
                <a:latin typeface="Calibri" panose="020F0502020204030204"/>
                <a:ea typeface="Bookman Old Style" panose="02050604050505020204" pitchFamily="18" charset="0"/>
                <a:cs typeface="Bookman Old Style" panose="02050604050505020204" pitchFamily="18" charset="0"/>
              </a:rPr>
              <a:t>Layanan  terkait bantuan sosial;</a:t>
            </a:r>
            <a:endParaRPr lang="id-ID" sz="900" dirty="0">
              <a:solidFill>
                <a:srgbClr val="000000"/>
              </a:solidFill>
              <a:latin typeface="Calibri" panose="020F0502020204030204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57175" indent="-257175" algn="just" defTabSz="6858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id-ID" sz="900" dirty="0">
                <a:solidFill>
                  <a:srgbClr val="000000"/>
                </a:solidFill>
                <a:latin typeface="Calibri" panose="020F0502020204030204"/>
                <a:ea typeface="Bookman Old Style" panose="02050604050505020204" pitchFamily="18" charset="0"/>
                <a:cs typeface="Bookman Old Style" panose="02050604050505020204" pitchFamily="18" charset="0"/>
              </a:rPr>
              <a:t>Layanan terkait ketenteraman, ketertiban umum, dan perlindungan masyarakat;</a:t>
            </a:r>
            <a:endParaRPr lang="id-ID" sz="900" dirty="0">
              <a:solidFill>
                <a:srgbClr val="000000"/>
              </a:solidFill>
              <a:latin typeface="Calibri" panose="020F0502020204030204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57175" indent="-257175" algn="just" defTabSz="6858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id-ID" sz="900" dirty="0">
                <a:solidFill>
                  <a:srgbClr val="000000"/>
                </a:solidFill>
                <a:latin typeface="Calibri" panose="020F0502020204030204"/>
                <a:ea typeface="Bookman Old Style" panose="02050604050505020204" pitchFamily="18" charset="0"/>
                <a:cs typeface="Bookman Old Style" panose="02050604050505020204" pitchFamily="18" charset="0"/>
              </a:rPr>
              <a:t>Layanan terkait pendidikan;</a:t>
            </a:r>
            <a:endParaRPr lang="id-ID" sz="900" dirty="0">
              <a:solidFill>
                <a:srgbClr val="000000"/>
              </a:solidFill>
              <a:latin typeface="Calibri" panose="020F0502020204030204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57175" indent="-257175" algn="just" defTabSz="6858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id-ID" sz="900" dirty="0">
                <a:solidFill>
                  <a:srgbClr val="000000"/>
                </a:solidFill>
                <a:latin typeface="Calibri" panose="020F0502020204030204"/>
                <a:ea typeface="Bookman Old Style" panose="02050604050505020204" pitchFamily="18" charset="0"/>
                <a:cs typeface="Bookman Old Style" panose="02050604050505020204" pitchFamily="18" charset="0"/>
              </a:rPr>
              <a:t>Layanan  terkait pemerintahan umum;</a:t>
            </a:r>
            <a:endParaRPr lang="id-ID" sz="900" dirty="0">
              <a:solidFill>
                <a:srgbClr val="000000"/>
              </a:solidFill>
              <a:latin typeface="Calibri" panose="020F0502020204030204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57175" indent="-257175" algn="just" defTabSz="685800" fontAlgn="auto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id-ID" sz="900" dirty="0">
                <a:solidFill>
                  <a:srgbClr val="000000"/>
                </a:solidFill>
                <a:latin typeface="Calibri" panose="020F0502020204030204"/>
                <a:ea typeface="Bookman Old Style" panose="02050604050505020204" pitchFamily="18" charset="0"/>
                <a:cs typeface="Bookman Old Style" panose="02050604050505020204" pitchFamily="18" charset="0"/>
              </a:rPr>
              <a:t>Layanan terkait satu data.</a:t>
            </a:r>
            <a:endParaRPr lang="id-ID" sz="900" dirty="0">
              <a:solidFill>
                <a:srgbClr val="000000"/>
              </a:solidFill>
              <a:latin typeface="Calibri" panose="020F0502020204030204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8" name="Picture 17" descr="A close up of a sign&#10;&#10;Description automatically generated">
            <a:extLst>
              <a:ext uri="{FF2B5EF4-FFF2-40B4-BE49-F238E27FC236}">
                <a16:creationId xmlns:a16="http://schemas.microsoft.com/office/drawing/2014/main" id="{E72F31E7-905B-4B4C-B267-CB05E30A2E1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4395" y="88461"/>
            <a:ext cx="565819" cy="565819"/>
          </a:xfrm>
          <a:prstGeom prst="rect">
            <a:avLst/>
          </a:prstGeom>
        </p:spPr>
      </p:pic>
      <p:pic>
        <p:nvPicPr>
          <p:cNvPr id="2" name="Picture 1" descr="Icon&#10;&#10;Description automatically generated">
            <a:extLst>
              <a:ext uri="{FF2B5EF4-FFF2-40B4-BE49-F238E27FC236}">
                <a16:creationId xmlns:a16="http://schemas.microsoft.com/office/drawing/2014/main" id="{E28A79F6-325E-E299-F6C8-867814B8CD7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15200" y="125329"/>
            <a:ext cx="1035538" cy="41923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5DB2EBC-02F3-3F8C-DEBB-184360720E7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46" t="4792" r="22202" b="5336"/>
          <a:stretch/>
        </p:blipFill>
        <p:spPr bwMode="auto">
          <a:xfrm>
            <a:off x="6676348" y="35294"/>
            <a:ext cx="534473" cy="631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18052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510168" cy="51435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88438D9-B757-FE46-8AAE-9BAE21B1EC1E}"/>
              </a:ext>
            </a:extLst>
          </p:cNvPr>
          <p:cNvSpPr/>
          <p:nvPr/>
        </p:nvSpPr>
        <p:spPr>
          <a:xfrm>
            <a:off x="480060" y="1555773"/>
            <a:ext cx="2064266" cy="2031956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68580" tIns="34290" rIns="68580" bIns="34290" rtlCol="0" anchor="ctr">
            <a:normAutofit/>
          </a:bodyPr>
          <a:lstStyle/>
          <a:p>
            <a:pPr algn="ctr" defTabSz="685800" fontAlgn="auto">
              <a:lnSpc>
                <a:spcPct val="90000"/>
              </a:lnSpc>
              <a:spcAft>
                <a:spcPts val="450"/>
              </a:spcAft>
            </a:pPr>
            <a:r>
              <a:rPr lang="en-US" sz="1950" dirty="0" err="1">
                <a:solidFill>
                  <a:srgbClr val="FFFFFF"/>
                </a:solidFill>
                <a:latin typeface="Calibri Light" panose="020F0302020204030204"/>
                <a:cs typeface="+mn-cs"/>
              </a:rPr>
              <a:t>Kerangka</a:t>
            </a:r>
            <a:r>
              <a:rPr lang="en-US" sz="1950" dirty="0">
                <a:solidFill>
                  <a:srgbClr val="FFFFFF"/>
                </a:solidFill>
                <a:latin typeface="Calibri Light" panose="020F0302020204030204"/>
                <a:cs typeface="+mn-cs"/>
              </a:rPr>
              <a:t> Portal Data Nasional dan Integrasi SI 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F6A09A7-04B5-6746-B3A4-6A75074D3C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5729" y="98831"/>
            <a:ext cx="5728211" cy="4900551"/>
          </a:xfrm>
          <a:prstGeom prst="rect">
            <a:avLst/>
          </a:prstGeom>
        </p:spPr>
      </p:pic>
      <p:pic>
        <p:nvPicPr>
          <p:cNvPr id="6" name="Picture 5" descr="A close up of a sign&#10;&#10;Description automatically generated">
            <a:extLst>
              <a:ext uri="{FF2B5EF4-FFF2-40B4-BE49-F238E27FC236}">
                <a16:creationId xmlns:a16="http://schemas.microsoft.com/office/drawing/2014/main" id="{E56EEB44-5662-0D44-AD0F-DCC15C348F7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7203" y="4603545"/>
            <a:ext cx="468142" cy="468142"/>
          </a:xfrm>
          <a:prstGeom prst="rect">
            <a:avLst/>
          </a:prstGeom>
        </p:spPr>
      </p:pic>
      <p:pic>
        <p:nvPicPr>
          <p:cNvPr id="2" name="Picture 1" descr="Icon&#10;&#10;Description automatically generated">
            <a:extLst>
              <a:ext uri="{FF2B5EF4-FFF2-40B4-BE49-F238E27FC236}">
                <a16:creationId xmlns:a16="http://schemas.microsoft.com/office/drawing/2014/main" id="{9072D7C2-AE56-C4F6-1233-43809EBFDE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0200" y="163983"/>
            <a:ext cx="1035538" cy="41923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F17FE9C-6C65-FAAA-9BB8-54FE549AA6E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46" t="4792" r="22202" b="5336"/>
          <a:stretch/>
        </p:blipFill>
        <p:spPr bwMode="auto">
          <a:xfrm>
            <a:off x="961348" y="73948"/>
            <a:ext cx="534473" cy="631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971602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Picture 69" descr="A picture containing snow, skiing, table, holding&#10;&#10;Description automatically generated">
            <a:extLst>
              <a:ext uri="{FF2B5EF4-FFF2-40B4-BE49-F238E27FC236}">
                <a16:creationId xmlns:a16="http://schemas.microsoft.com/office/drawing/2014/main" id="{D80FB96B-6B82-4657-88A3-B3532A2CDC1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7371" y="-34151"/>
            <a:ext cx="9144000" cy="5174610"/>
          </a:xfrm>
          <a:prstGeom prst="rect">
            <a:avLst/>
          </a:prstGeom>
          <a:solidFill>
            <a:srgbClr val="002060"/>
          </a:solidFill>
        </p:spPr>
      </p:pic>
      <p:sp>
        <p:nvSpPr>
          <p:cNvPr id="48131" name="Rectangle 3"/>
          <p:cNvSpPr>
            <a:spLocks/>
          </p:cNvSpPr>
          <p:nvPr/>
        </p:nvSpPr>
        <p:spPr bwMode="auto">
          <a:xfrm>
            <a:off x="139423" y="773233"/>
            <a:ext cx="6707984" cy="467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pPr defTabSz="914378">
              <a:lnSpc>
                <a:spcPct val="70000"/>
              </a:lnSpc>
              <a:defRPr/>
            </a:pPr>
            <a:r>
              <a:rPr lang="en-US" sz="2100" dirty="0">
                <a:solidFill>
                  <a:srgbClr val="000000"/>
                </a:solidFill>
                <a:latin typeface="Bahnschrift SemiBold" panose="020B0502040204020203" pitchFamily="34" charset="0"/>
                <a:ea typeface="ＭＳ Ｐゴシック" charset="0"/>
                <a:cs typeface="Bebas Neue Regular" charset="0"/>
                <a:sym typeface="Bebas Neue" charset="0"/>
              </a:rPr>
              <a:t>E-GOV</a:t>
            </a:r>
            <a:r>
              <a:rPr lang="en-US" sz="2100" dirty="0">
                <a:solidFill>
                  <a:srgbClr val="FFAF28"/>
                </a:solidFill>
                <a:latin typeface="Bahnschrift SemiBold" panose="020B0502040204020203" pitchFamily="34" charset="0"/>
                <a:ea typeface="ＭＳ Ｐゴシック" charset="0"/>
                <a:cs typeface="Bebas Neue Regular" charset="0"/>
                <a:sym typeface="Bebas Neue" charset="0"/>
              </a:rPr>
              <a:t>ERNMENT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C00BB69-DE96-4A34-91EB-302C9C794E58}"/>
              </a:ext>
            </a:extLst>
          </p:cNvPr>
          <p:cNvSpPr/>
          <p:nvPr/>
        </p:nvSpPr>
        <p:spPr>
          <a:xfrm>
            <a:off x="82574" y="1105461"/>
            <a:ext cx="4572000" cy="323165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91437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500" b="1" kern="0" dirty="0">
                <a:solidFill>
                  <a:srgbClr val="000000"/>
                </a:solidFill>
                <a:latin typeface="Segoe UI" panose="020B0502040204020203" pitchFamily="34" charset="0"/>
                <a:ea typeface="ヒラギノ角ゴ ProN W3"/>
                <a:cs typeface="Segoe UI" panose="020B0502040204020203" pitchFamily="34" charset="0"/>
                <a:sym typeface="Gill Sans" charset="0"/>
              </a:rPr>
              <a:t>ARCHITECTURE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D31BE6B-403F-4BC1-9F5E-153B3741989A}"/>
              </a:ext>
            </a:extLst>
          </p:cNvPr>
          <p:cNvSpPr/>
          <p:nvPr/>
        </p:nvSpPr>
        <p:spPr>
          <a:xfrm>
            <a:off x="3343174" y="2373128"/>
            <a:ext cx="4766858" cy="138504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750" b="1" dirty="0">
                <a:solidFill>
                  <a:srgbClr val="000000"/>
                </a:solidFill>
                <a:latin typeface="Gill Sans"/>
                <a:ea typeface="ヒラギノ角ゴ ProN W3"/>
              </a:rPr>
              <a:t>Infrastructure Domain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1E766BA-91CF-459E-BDA3-9E7B0839D9BE}"/>
              </a:ext>
            </a:extLst>
          </p:cNvPr>
          <p:cNvSpPr/>
          <p:nvPr/>
        </p:nvSpPr>
        <p:spPr>
          <a:xfrm>
            <a:off x="3342675" y="657490"/>
            <a:ext cx="4766858" cy="119925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750" b="1" dirty="0">
                <a:solidFill>
                  <a:srgbClr val="000000"/>
                </a:solidFill>
                <a:latin typeface="Gill Sans"/>
                <a:ea typeface="ヒラギノ角ゴ ProN W3"/>
              </a:rPr>
              <a:t>Application Domain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E3141C3-86FF-469A-B274-7CCA47289163}"/>
              </a:ext>
            </a:extLst>
          </p:cNvPr>
          <p:cNvSpPr/>
          <p:nvPr/>
        </p:nvSpPr>
        <p:spPr>
          <a:xfrm>
            <a:off x="2212383" y="3838563"/>
            <a:ext cx="6769947" cy="64544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750" b="1" dirty="0">
                <a:solidFill>
                  <a:srgbClr val="000000"/>
                </a:solidFill>
                <a:latin typeface="Gill Sans"/>
                <a:ea typeface="ヒラギノ角ゴ ProN W3"/>
              </a:rPr>
              <a:t>Management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6A9FF5AC-C03A-4128-8367-99676D2ABB44}"/>
              </a:ext>
            </a:extLst>
          </p:cNvPr>
          <p:cNvSpPr/>
          <p:nvPr/>
        </p:nvSpPr>
        <p:spPr>
          <a:xfrm>
            <a:off x="2212383" y="657490"/>
            <a:ext cx="1018521" cy="310068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750" b="1" dirty="0">
                <a:solidFill>
                  <a:srgbClr val="000000"/>
                </a:solidFill>
                <a:latin typeface="Gill Sans"/>
                <a:ea typeface="ヒラギノ角ゴ ProN W3"/>
              </a:rPr>
              <a:t>Information Security Domain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DC475CB4-F52D-447B-AFD6-9205B01CD660}"/>
              </a:ext>
            </a:extLst>
          </p:cNvPr>
          <p:cNvSpPr/>
          <p:nvPr/>
        </p:nvSpPr>
        <p:spPr>
          <a:xfrm>
            <a:off x="2212382" y="176036"/>
            <a:ext cx="6778595" cy="39807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788" b="1" dirty="0">
                <a:solidFill>
                  <a:srgbClr val="000000"/>
                </a:solidFill>
                <a:latin typeface="Gill Sans"/>
                <a:ea typeface="ヒラギノ角ゴ ProN W3"/>
              </a:rPr>
              <a:t>Service Domain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7230A26-D126-44C1-9C55-642EC581BBFE}"/>
              </a:ext>
            </a:extLst>
          </p:cNvPr>
          <p:cNvSpPr/>
          <p:nvPr/>
        </p:nvSpPr>
        <p:spPr>
          <a:xfrm>
            <a:off x="3342674" y="257250"/>
            <a:ext cx="1350000" cy="242983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75">
                <a:solidFill>
                  <a:srgbClr val="000000"/>
                </a:solidFill>
                <a:latin typeface="Gill Sans"/>
                <a:ea typeface="ヒラギノ角ゴ ProN W3"/>
              </a:rPr>
              <a:t>Govt Administration Service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D302B842-93AC-400E-8657-33E7E519B469}"/>
              </a:ext>
            </a:extLst>
          </p:cNvPr>
          <p:cNvSpPr/>
          <p:nvPr/>
        </p:nvSpPr>
        <p:spPr>
          <a:xfrm>
            <a:off x="4785319" y="255217"/>
            <a:ext cx="1350000" cy="247049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75">
                <a:solidFill>
                  <a:srgbClr val="000000"/>
                </a:solidFill>
                <a:latin typeface="Gill Sans"/>
                <a:ea typeface="ヒラギノ角ゴ ProN W3"/>
              </a:rPr>
              <a:t>Public Service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3EC068D2-1F2F-4DCE-851C-4C6555337CA0}"/>
              </a:ext>
            </a:extLst>
          </p:cNvPr>
          <p:cNvSpPr/>
          <p:nvPr/>
        </p:nvSpPr>
        <p:spPr>
          <a:xfrm>
            <a:off x="6213148" y="261673"/>
            <a:ext cx="1350000" cy="247049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75">
                <a:solidFill>
                  <a:srgbClr val="000000"/>
                </a:solidFill>
                <a:latin typeface="Gill Sans"/>
                <a:ea typeface="ヒラギノ角ゴ ProN W3"/>
              </a:rPr>
              <a:t>e-Govt Development Index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7571373E-DD66-4810-A53B-F1EC04B4490D}"/>
              </a:ext>
            </a:extLst>
          </p:cNvPr>
          <p:cNvSpPr/>
          <p:nvPr/>
        </p:nvSpPr>
        <p:spPr>
          <a:xfrm>
            <a:off x="2221029" y="4557881"/>
            <a:ext cx="6769948" cy="3879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788" b="1" dirty="0">
                <a:solidFill>
                  <a:srgbClr val="000000"/>
                </a:solidFill>
                <a:latin typeface="Gill Sans"/>
                <a:ea typeface="ヒラギノ角ゴ ProN W3"/>
              </a:rPr>
              <a:t>Governance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84DB37BB-C281-4D7A-BEC5-64552E0AEA78}"/>
              </a:ext>
            </a:extLst>
          </p:cNvPr>
          <p:cNvSpPr/>
          <p:nvPr/>
        </p:nvSpPr>
        <p:spPr>
          <a:xfrm>
            <a:off x="3249635" y="3915524"/>
            <a:ext cx="647771" cy="227624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75" b="1">
                <a:solidFill>
                  <a:srgbClr val="000000"/>
                </a:solidFill>
                <a:latin typeface="Gill Sans"/>
                <a:ea typeface="ヒラギノ角ゴ ProN W3"/>
              </a:rPr>
              <a:t>Risk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1BB9B2F1-4EBF-4DDC-A268-562C3A4FA656}"/>
              </a:ext>
            </a:extLst>
          </p:cNvPr>
          <p:cNvSpPr/>
          <p:nvPr/>
        </p:nvSpPr>
        <p:spPr>
          <a:xfrm>
            <a:off x="3958685" y="3915524"/>
            <a:ext cx="647771" cy="227624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75" b="1">
                <a:solidFill>
                  <a:srgbClr val="000000"/>
                </a:solidFill>
                <a:latin typeface="Gill Sans"/>
                <a:ea typeface="ヒラギノ角ゴ ProN W3"/>
              </a:rPr>
              <a:t>Change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3C836727-EB2E-4989-B915-931E351CE1E1}"/>
              </a:ext>
            </a:extLst>
          </p:cNvPr>
          <p:cNvSpPr/>
          <p:nvPr/>
        </p:nvSpPr>
        <p:spPr>
          <a:xfrm>
            <a:off x="4667085" y="3917090"/>
            <a:ext cx="647771" cy="22075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75" b="1">
                <a:solidFill>
                  <a:srgbClr val="000000"/>
                </a:solidFill>
                <a:latin typeface="Gill Sans"/>
                <a:ea typeface="ヒラギノ角ゴ ProN W3"/>
              </a:rPr>
              <a:t>HR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2FA28300-421A-40E7-B1F5-44AA6105A619}"/>
              </a:ext>
            </a:extLst>
          </p:cNvPr>
          <p:cNvSpPr/>
          <p:nvPr/>
        </p:nvSpPr>
        <p:spPr>
          <a:xfrm>
            <a:off x="5375485" y="3915524"/>
            <a:ext cx="647771" cy="222324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75" b="1">
                <a:solidFill>
                  <a:srgbClr val="000000"/>
                </a:solidFill>
                <a:latin typeface="Gill Sans"/>
                <a:ea typeface="ヒラギノ角ゴ ProN W3"/>
              </a:rPr>
              <a:t>Data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73DC0E1C-6D15-453A-BD57-B6BCD73B19B0}"/>
              </a:ext>
            </a:extLst>
          </p:cNvPr>
          <p:cNvSpPr/>
          <p:nvPr/>
        </p:nvSpPr>
        <p:spPr>
          <a:xfrm>
            <a:off x="6083884" y="3915523"/>
            <a:ext cx="647771" cy="227624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75" b="1">
                <a:solidFill>
                  <a:srgbClr val="000000"/>
                </a:solidFill>
                <a:latin typeface="Gill Sans"/>
                <a:ea typeface="ヒラギノ角ゴ ProN W3"/>
              </a:rPr>
              <a:t>IT Asset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A9D34F7F-FBF8-4140-AA8C-96D0DFE8729D}"/>
              </a:ext>
            </a:extLst>
          </p:cNvPr>
          <p:cNvSpPr/>
          <p:nvPr/>
        </p:nvSpPr>
        <p:spPr>
          <a:xfrm>
            <a:off x="6792284" y="3915523"/>
            <a:ext cx="647771" cy="227624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75" b="1">
                <a:solidFill>
                  <a:srgbClr val="000000"/>
                </a:solidFill>
                <a:latin typeface="Gill Sans"/>
                <a:ea typeface="ヒラギノ角ゴ ProN W3"/>
              </a:rPr>
              <a:t>Service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71EFE1EE-9009-40C2-A04E-52FF28C5CD9E}"/>
              </a:ext>
            </a:extLst>
          </p:cNvPr>
          <p:cNvSpPr/>
          <p:nvPr/>
        </p:nvSpPr>
        <p:spPr>
          <a:xfrm>
            <a:off x="7500684" y="3917090"/>
            <a:ext cx="647771" cy="22605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75" b="1">
                <a:solidFill>
                  <a:srgbClr val="000000"/>
                </a:solidFill>
                <a:latin typeface="Gill Sans"/>
                <a:ea typeface="ヒラギノ角ゴ ProN W3"/>
              </a:rPr>
              <a:t>Knowledge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BF6A9336-AB5C-44F7-BE05-2B69E551AAA8}"/>
              </a:ext>
            </a:extLst>
          </p:cNvPr>
          <p:cNvSpPr/>
          <p:nvPr/>
        </p:nvSpPr>
        <p:spPr>
          <a:xfrm>
            <a:off x="8209084" y="3915524"/>
            <a:ext cx="647771" cy="222324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75" b="1">
                <a:solidFill>
                  <a:srgbClr val="000000"/>
                </a:solidFill>
                <a:latin typeface="Gill Sans"/>
                <a:ea typeface="ヒラギノ角ゴ ProN W3"/>
              </a:rPr>
              <a:t>Infosec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E72D52D-BC8F-48DB-BBFA-EBB14C4A9119}"/>
              </a:ext>
            </a:extLst>
          </p:cNvPr>
          <p:cNvSpPr/>
          <p:nvPr/>
        </p:nvSpPr>
        <p:spPr>
          <a:xfrm>
            <a:off x="3238560" y="4645186"/>
            <a:ext cx="1555406" cy="193881"/>
          </a:xfrm>
          <a:prstGeom prst="rect">
            <a:avLst/>
          </a:prstGeom>
          <a:solidFill>
            <a:schemeClr val="bg1"/>
          </a:solidFill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75" b="1">
                <a:solidFill>
                  <a:srgbClr val="000000"/>
                </a:solidFill>
                <a:latin typeface="Gill Sans"/>
                <a:ea typeface="ヒラギノ角ゴ ProN W3"/>
              </a:rPr>
              <a:t>e-Govt Coordination Team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C4CE9AC4-F87E-41DC-AAE6-AAEFC7D268A1}"/>
              </a:ext>
            </a:extLst>
          </p:cNvPr>
          <p:cNvSpPr/>
          <p:nvPr/>
        </p:nvSpPr>
        <p:spPr>
          <a:xfrm>
            <a:off x="3249635" y="4222844"/>
            <a:ext cx="5607219" cy="193881"/>
          </a:xfrm>
          <a:prstGeom prst="rect">
            <a:avLst/>
          </a:prstGeom>
          <a:solidFill>
            <a:schemeClr val="bg1"/>
          </a:solidFill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750" b="1">
                <a:solidFill>
                  <a:srgbClr val="000000"/>
                </a:solidFill>
                <a:latin typeface="Gill Sans"/>
                <a:ea typeface="ヒラギノ角ゴ ProN W3"/>
              </a:rPr>
              <a:t>IT Audit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059A17AD-9487-411F-A9ED-893CEB2B688B}"/>
              </a:ext>
            </a:extLst>
          </p:cNvPr>
          <p:cNvSpPr/>
          <p:nvPr/>
        </p:nvSpPr>
        <p:spPr>
          <a:xfrm>
            <a:off x="3420256" y="2840369"/>
            <a:ext cx="4612172" cy="4050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75">
                <a:solidFill>
                  <a:srgbClr val="000000"/>
                </a:solidFill>
                <a:latin typeface="Gill Sans"/>
                <a:ea typeface="ヒラギノ角ゴ ProN W3"/>
              </a:rPr>
              <a:t>Intra Govt Network 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CA003C4B-44B0-488E-909D-18552CC3C6DF}"/>
              </a:ext>
            </a:extLst>
          </p:cNvPr>
          <p:cNvSpPr/>
          <p:nvPr/>
        </p:nvSpPr>
        <p:spPr>
          <a:xfrm>
            <a:off x="3420256" y="3287565"/>
            <a:ext cx="4612172" cy="404809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75">
                <a:solidFill>
                  <a:srgbClr val="000000"/>
                </a:solidFill>
                <a:latin typeface="Gill Sans"/>
                <a:ea typeface="ヒラギノ角ゴ ProN W3"/>
              </a:rPr>
              <a:t>Pusat Data Nasional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B20BB4B-420C-4C67-9B9D-1083F4BC5927}"/>
              </a:ext>
            </a:extLst>
          </p:cNvPr>
          <p:cNvSpPr/>
          <p:nvPr/>
        </p:nvSpPr>
        <p:spPr>
          <a:xfrm>
            <a:off x="3420258" y="2529096"/>
            <a:ext cx="4612172" cy="261344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75">
                <a:solidFill>
                  <a:srgbClr val="000000"/>
                </a:solidFill>
                <a:latin typeface="Gill Sans"/>
                <a:ea typeface="ヒラギノ角ゴ ProN W3"/>
              </a:rPr>
              <a:t>Enterprise Service Bus System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37C6CA8B-B8E5-423B-A8AD-59F49F53539D}"/>
              </a:ext>
            </a:extLst>
          </p:cNvPr>
          <p:cNvSpPr/>
          <p:nvPr/>
        </p:nvSpPr>
        <p:spPr>
          <a:xfrm>
            <a:off x="3342675" y="1921312"/>
            <a:ext cx="4766858" cy="38276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750" b="1">
                <a:solidFill>
                  <a:srgbClr val="000000"/>
                </a:solidFill>
                <a:latin typeface="Gill Sans"/>
                <a:ea typeface="ヒラギノ角ゴ ProN W3"/>
              </a:rPr>
              <a:t>Domain Data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B467D984-36DA-47DD-8A4C-3007D4E4B38C}"/>
              </a:ext>
            </a:extLst>
          </p:cNvPr>
          <p:cNvSpPr/>
          <p:nvPr/>
        </p:nvSpPr>
        <p:spPr>
          <a:xfrm>
            <a:off x="3420258" y="1391069"/>
            <a:ext cx="4612171" cy="4239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675">
              <a:solidFill>
                <a:srgbClr val="000000"/>
              </a:solidFill>
              <a:latin typeface="Gill Sans"/>
              <a:ea typeface="ヒラギノ角ゴ ProN W3"/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38E847D1-5546-4A87-A455-71B50F6CE5B6}"/>
              </a:ext>
            </a:extLst>
          </p:cNvPr>
          <p:cNvSpPr/>
          <p:nvPr/>
        </p:nvSpPr>
        <p:spPr>
          <a:xfrm>
            <a:off x="3420256" y="847780"/>
            <a:ext cx="4612172" cy="503192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75">
                <a:solidFill>
                  <a:srgbClr val="000000"/>
                </a:solidFill>
                <a:latin typeface="Gill Sans"/>
                <a:ea typeface="ヒラギノ角ゴ ProN W3"/>
              </a:rPr>
              <a:t>Integrated Service Portal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78B91FAD-E7CA-4513-8949-726E32A5EC7E}"/>
              </a:ext>
            </a:extLst>
          </p:cNvPr>
          <p:cNvSpPr/>
          <p:nvPr/>
        </p:nvSpPr>
        <p:spPr>
          <a:xfrm>
            <a:off x="8177654" y="659102"/>
            <a:ext cx="804676" cy="309446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750" b="1" dirty="0">
                <a:solidFill>
                  <a:srgbClr val="000000"/>
                </a:solidFill>
                <a:latin typeface="Gill Sans"/>
                <a:ea typeface="ヒラギノ角ゴ ProN W3"/>
              </a:rPr>
              <a:t>Business Process Domain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F0C33898-D0EA-4135-984D-514FC637C603}"/>
              </a:ext>
            </a:extLst>
          </p:cNvPr>
          <p:cNvSpPr/>
          <p:nvPr/>
        </p:nvSpPr>
        <p:spPr>
          <a:xfrm>
            <a:off x="3963892" y="1001367"/>
            <a:ext cx="1533836" cy="2700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>
                <a:solidFill>
                  <a:srgbClr val="000000"/>
                </a:solidFill>
                <a:latin typeface="Gill Sans"/>
                <a:ea typeface="ヒラギノ角ゴ ProN W3"/>
              </a:rPr>
              <a:t>Govt Administration Service Portal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F2EEFF0F-AA72-4C48-AAD1-07D83D9510A2}"/>
              </a:ext>
            </a:extLst>
          </p:cNvPr>
          <p:cNvSpPr/>
          <p:nvPr/>
        </p:nvSpPr>
        <p:spPr>
          <a:xfrm>
            <a:off x="5574833" y="998084"/>
            <a:ext cx="729000" cy="2700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>
                <a:solidFill>
                  <a:srgbClr val="000000"/>
                </a:solidFill>
                <a:latin typeface="Gill Sans"/>
                <a:ea typeface="ヒラギノ角ゴ ProN W3"/>
              </a:rPr>
              <a:t>Public Service Portal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DA862484-CDB3-4F02-B63A-725888CEF32F}"/>
              </a:ext>
            </a:extLst>
          </p:cNvPr>
          <p:cNvSpPr/>
          <p:nvPr/>
        </p:nvSpPr>
        <p:spPr>
          <a:xfrm>
            <a:off x="6386275" y="1001204"/>
            <a:ext cx="729000" cy="2700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>
                <a:solidFill>
                  <a:srgbClr val="000000"/>
                </a:solidFill>
                <a:latin typeface="Gill Sans"/>
                <a:ea typeface="ヒラギノ角ゴ ProN W3"/>
              </a:rPr>
              <a:t>Service Center Portal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9307A551-1D16-4699-A654-37F51EBF4FC5}"/>
              </a:ext>
            </a:extLst>
          </p:cNvPr>
          <p:cNvSpPr/>
          <p:nvPr/>
        </p:nvSpPr>
        <p:spPr>
          <a:xfrm>
            <a:off x="7196934" y="1003374"/>
            <a:ext cx="729000" cy="2700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>
                <a:solidFill>
                  <a:srgbClr val="000000"/>
                </a:solidFill>
                <a:latin typeface="Gill Sans"/>
                <a:ea typeface="ヒラギノ角ゴ ProN W3"/>
              </a:rPr>
              <a:t>Service Channel Integration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4D4E07BF-D952-4695-A4ED-F293D8608C0D}"/>
              </a:ext>
            </a:extLst>
          </p:cNvPr>
          <p:cNvSpPr/>
          <p:nvPr/>
        </p:nvSpPr>
        <p:spPr>
          <a:xfrm>
            <a:off x="3963893" y="1460120"/>
            <a:ext cx="729000" cy="2700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75">
                <a:solidFill>
                  <a:srgbClr val="000000"/>
                </a:solidFill>
                <a:latin typeface="Gill Sans"/>
                <a:ea typeface="ヒラギノ角ゴ ProN W3"/>
              </a:rPr>
              <a:t>National Common Apps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71F4022D-58FB-4835-859C-3ED37C3F96BE}"/>
              </a:ext>
            </a:extLst>
          </p:cNvPr>
          <p:cNvSpPr/>
          <p:nvPr/>
        </p:nvSpPr>
        <p:spPr>
          <a:xfrm>
            <a:off x="4752564" y="1465777"/>
            <a:ext cx="785011" cy="2700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75" dirty="0">
                <a:solidFill>
                  <a:srgbClr val="000000"/>
                </a:solidFill>
                <a:latin typeface="Gill Sans"/>
                <a:ea typeface="ヒラギノ角ゴ ProN W3"/>
              </a:rPr>
              <a:t>Core Apps Central Agencies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46286176-02B4-4A79-9F58-38725FE5A024}"/>
              </a:ext>
            </a:extLst>
          </p:cNvPr>
          <p:cNvSpPr/>
          <p:nvPr/>
        </p:nvSpPr>
        <p:spPr>
          <a:xfrm>
            <a:off x="5579718" y="1465267"/>
            <a:ext cx="729000" cy="2700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75">
                <a:solidFill>
                  <a:srgbClr val="000000"/>
                </a:solidFill>
                <a:latin typeface="Gill Sans"/>
                <a:ea typeface="ヒラギノ角ゴ ProN W3"/>
              </a:rPr>
              <a:t>Core Apps Regional Govt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674B0E82-EC9A-4F78-97F2-F866A38C0DDA}"/>
              </a:ext>
            </a:extLst>
          </p:cNvPr>
          <p:cNvSpPr/>
          <p:nvPr/>
        </p:nvSpPr>
        <p:spPr>
          <a:xfrm>
            <a:off x="6386299" y="1465267"/>
            <a:ext cx="1537210" cy="2700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75">
                <a:solidFill>
                  <a:srgbClr val="000000"/>
                </a:solidFill>
                <a:latin typeface="Gill Sans"/>
                <a:ea typeface="ヒラギノ角ゴ ProN W3"/>
              </a:rPr>
              <a:t>Big Data and AI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7ED9F37D-BD0F-40FB-B23C-0AB3D474A62C}"/>
              </a:ext>
            </a:extLst>
          </p:cNvPr>
          <p:cNvSpPr/>
          <p:nvPr/>
        </p:nvSpPr>
        <p:spPr>
          <a:xfrm>
            <a:off x="4163918" y="1963522"/>
            <a:ext cx="729000" cy="2700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75">
                <a:solidFill>
                  <a:srgbClr val="000000"/>
                </a:solidFill>
                <a:latin typeface="Gill Sans"/>
                <a:ea typeface="ヒラギノ角ゴ ProN W3"/>
              </a:rPr>
              <a:t>Data Integration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B32E8775-1CC2-473F-829A-960EA31FA0C9}"/>
              </a:ext>
            </a:extLst>
          </p:cNvPr>
          <p:cNvSpPr/>
          <p:nvPr/>
        </p:nvSpPr>
        <p:spPr>
          <a:xfrm>
            <a:off x="4977846" y="1963522"/>
            <a:ext cx="729000" cy="2700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75" dirty="0">
                <a:solidFill>
                  <a:srgbClr val="000000"/>
                </a:solidFill>
                <a:latin typeface="Gill Sans"/>
                <a:ea typeface="ヒラギノ角ゴ ProN W3"/>
              </a:rPr>
              <a:t>National Data Portal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E7BAB214-19CB-4C6D-804D-B94AD8B46D5E}"/>
              </a:ext>
            </a:extLst>
          </p:cNvPr>
          <p:cNvSpPr/>
          <p:nvPr/>
        </p:nvSpPr>
        <p:spPr>
          <a:xfrm>
            <a:off x="4492867" y="2904938"/>
            <a:ext cx="742952" cy="2700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>
                <a:solidFill>
                  <a:srgbClr val="000000"/>
                </a:solidFill>
                <a:latin typeface="Gill Sans"/>
                <a:ea typeface="ヒラギノ角ゴ ProN W3"/>
              </a:rPr>
              <a:t>Network and Control Center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68A42B28-2FA2-4300-ACB7-B49DDBD9DDC6}"/>
              </a:ext>
            </a:extLst>
          </p:cNvPr>
          <p:cNvSpPr/>
          <p:nvPr/>
        </p:nvSpPr>
        <p:spPr>
          <a:xfrm>
            <a:off x="5314093" y="2904938"/>
            <a:ext cx="742952" cy="2700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>
                <a:solidFill>
                  <a:srgbClr val="000000"/>
                </a:solidFill>
                <a:latin typeface="Gill Sans"/>
                <a:ea typeface="ヒラギノ角ゴ ProN W3"/>
              </a:rPr>
              <a:t>Intra Central Agencies Network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7EFB1AEA-DF6A-4F0F-A94D-5E491A969575}"/>
              </a:ext>
            </a:extLst>
          </p:cNvPr>
          <p:cNvSpPr/>
          <p:nvPr/>
        </p:nvSpPr>
        <p:spPr>
          <a:xfrm>
            <a:off x="6135319" y="2904938"/>
            <a:ext cx="742952" cy="2700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>
                <a:solidFill>
                  <a:srgbClr val="000000"/>
                </a:solidFill>
                <a:latin typeface="Gill Sans"/>
                <a:ea typeface="ヒラギノ角ゴ ProN W3"/>
              </a:rPr>
              <a:t>Intra Regional Govt Network</a:t>
            </a: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9CF34674-0321-4FBC-8E9A-AD4EA9854FD8}"/>
              </a:ext>
            </a:extLst>
          </p:cNvPr>
          <p:cNvSpPr/>
          <p:nvPr/>
        </p:nvSpPr>
        <p:spPr>
          <a:xfrm>
            <a:off x="6956545" y="2904938"/>
            <a:ext cx="742949" cy="2700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>
                <a:solidFill>
                  <a:srgbClr val="000000"/>
                </a:solidFill>
                <a:latin typeface="Gill Sans"/>
                <a:ea typeface="ヒラギノ角ゴ ProN W3"/>
              </a:rPr>
              <a:t>Broadband Network</a:t>
            </a: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8389332C-AB53-45CE-AFE0-2593DF00F9D4}"/>
              </a:ext>
            </a:extLst>
          </p:cNvPr>
          <p:cNvSpPr/>
          <p:nvPr/>
        </p:nvSpPr>
        <p:spPr>
          <a:xfrm>
            <a:off x="4492867" y="3353672"/>
            <a:ext cx="742952" cy="2700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75">
                <a:solidFill>
                  <a:srgbClr val="000000"/>
                </a:solidFill>
                <a:latin typeface="Gill Sans"/>
                <a:ea typeface="ヒラギノ角ゴ ProN W3"/>
              </a:rPr>
              <a:t>Cloud Service</a:t>
            </a: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39F1872B-4CAB-4646-BD92-56E9008D86D1}"/>
              </a:ext>
            </a:extLst>
          </p:cNvPr>
          <p:cNvSpPr/>
          <p:nvPr/>
        </p:nvSpPr>
        <p:spPr>
          <a:xfrm>
            <a:off x="5325174" y="3353672"/>
            <a:ext cx="742952" cy="2700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75">
                <a:solidFill>
                  <a:srgbClr val="000000"/>
                </a:solidFill>
                <a:latin typeface="Gill Sans"/>
                <a:ea typeface="ヒラギノ角ゴ ProN W3"/>
              </a:rPr>
              <a:t>Data and Apps Repository</a:t>
            </a: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863F7B20-3412-4102-B3A4-B70C8CE23EFD}"/>
              </a:ext>
            </a:extLst>
          </p:cNvPr>
          <p:cNvSpPr/>
          <p:nvPr/>
        </p:nvSpPr>
        <p:spPr>
          <a:xfrm>
            <a:off x="4872989" y="4645186"/>
            <a:ext cx="1555406" cy="193881"/>
          </a:xfrm>
          <a:prstGeom prst="rect">
            <a:avLst/>
          </a:prstGeom>
          <a:solidFill>
            <a:schemeClr val="bg1"/>
          </a:solidFill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75" b="1">
                <a:solidFill>
                  <a:srgbClr val="000000"/>
                </a:solidFill>
                <a:latin typeface="Gill Sans"/>
                <a:ea typeface="ヒラギノ角ゴ ProN W3"/>
              </a:rPr>
              <a:t>Policy</a:t>
            </a: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8342F99B-7C2F-4798-B8E5-50EC1C737E3B}"/>
              </a:ext>
            </a:extLst>
          </p:cNvPr>
          <p:cNvSpPr/>
          <p:nvPr/>
        </p:nvSpPr>
        <p:spPr>
          <a:xfrm>
            <a:off x="6507418" y="4645186"/>
            <a:ext cx="1555406" cy="193881"/>
          </a:xfrm>
          <a:prstGeom prst="rect">
            <a:avLst/>
          </a:prstGeom>
          <a:solidFill>
            <a:schemeClr val="bg1"/>
          </a:solidFill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75" b="1">
                <a:solidFill>
                  <a:srgbClr val="000000"/>
                </a:solidFill>
                <a:latin typeface="Gill Sans"/>
                <a:ea typeface="ヒラギノ角ゴ ProN W3"/>
              </a:rPr>
              <a:t>Planning and Budget</a:t>
            </a:r>
          </a:p>
        </p:txBody>
      </p:sp>
      <p:pic>
        <p:nvPicPr>
          <p:cNvPr id="73" name="Picture 72" descr="A close up of a sign&#10;&#10;Description automatically generated">
            <a:extLst>
              <a:ext uri="{FF2B5EF4-FFF2-40B4-BE49-F238E27FC236}">
                <a16:creationId xmlns:a16="http://schemas.microsoft.com/office/drawing/2014/main" id="{B092C3E9-D425-484F-8C0D-BB9D8539665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264" y="112060"/>
            <a:ext cx="565819" cy="565819"/>
          </a:xfrm>
          <a:prstGeom prst="rect">
            <a:avLst/>
          </a:prstGeom>
        </p:spPr>
      </p:pic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AEE21FAD-A773-73CF-0879-C8C8220BFB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6242" y="4552800"/>
            <a:ext cx="1035538" cy="419238"/>
          </a:xfrm>
          <a:prstGeom prst="rect">
            <a:avLst/>
          </a:prstGeom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2D02B9E6-21BB-575D-6C76-F2E628B488F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46" t="4792" r="22202" b="5336"/>
          <a:stretch/>
        </p:blipFill>
        <p:spPr bwMode="auto">
          <a:xfrm>
            <a:off x="426775" y="119990"/>
            <a:ext cx="534473" cy="631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1256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8C69A3D-514E-4340-9BDB-B3B93B3E984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720"/>
          <a:stretch/>
        </p:blipFill>
        <p:spPr>
          <a:xfrm>
            <a:off x="1282507" y="639549"/>
            <a:ext cx="6249047" cy="434436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AAFE4FF-1516-5845-BEDC-BA6CAF3EC112}"/>
              </a:ext>
            </a:extLst>
          </p:cNvPr>
          <p:cNvSpPr/>
          <p:nvPr/>
        </p:nvSpPr>
        <p:spPr>
          <a:xfrm>
            <a:off x="275558" y="164223"/>
            <a:ext cx="51417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r>
              <a:rPr lang="id-ID">
                <a:solidFill>
                  <a:prstClr val="black"/>
                </a:solidFill>
                <a:latin typeface="Calibri" panose="020F0502020204030204"/>
                <a:cs typeface="+mn-cs"/>
              </a:rPr>
              <a:t>Strategi Penyediaan Layanan Pemerintah Terintegrasi</a:t>
            </a:r>
          </a:p>
        </p:txBody>
      </p:sp>
      <p:pic>
        <p:nvPicPr>
          <p:cNvPr id="6" name="Picture 5" descr="A close up of a sign&#10;&#10;Description automatically generated">
            <a:extLst>
              <a:ext uri="{FF2B5EF4-FFF2-40B4-BE49-F238E27FC236}">
                <a16:creationId xmlns:a16="http://schemas.microsoft.com/office/drawing/2014/main" id="{21F5FE5B-FD37-474B-BA82-8270ACAB0D5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4395" y="88461"/>
            <a:ext cx="565819" cy="565819"/>
          </a:xfrm>
          <a:prstGeom prst="rect">
            <a:avLst/>
          </a:prstGeom>
        </p:spPr>
      </p:pic>
      <p:pic>
        <p:nvPicPr>
          <p:cNvPr id="2" name="Picture 1" descr="Icon&#10;&#10;Description automatically generated">
            <a:extLst>
              <a:ext uri="{FF2B5EF4-FFF2-40B4-BE49-F238E27FC236}">
                <a16:creationId xmlns:a16="http://schemas.microsoft.com/office/drawing/2014/main" id="{C74B3A37-208A-CCB9-3F25-1BFBC7EE59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15200" y="125329"/>
            <a:ext cx="1035538" cy="419238"/>
          </a:xfrm>
          <a:prstGeom prst="rect">
            <a:avLst/>
          </a:prstGeom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83BDFAC1-5AE8-FE00-FA8A-179E221536C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46" t="4792" r="22202" b="5336"/>
          <a:stretch/>
        </p:blipFill>
        <p:spPr bwMode="auto">
          <a:xfrm>
            <a:off x="6676348" y="35294"/>
            <a:ext cx="534473" cy="631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7076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2845661" y="361950"/>
            <a:ext cx="3376502" cy="60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45720" tIns="22860" rIns="45720" bIns="22860">
            <a:spAutoFit/>
          </a:bodyPr>
          <a:lstStyle/>
          <a:p>
            <a:pPr algn="ctr" defTabSz="1088232"/>
            <a:r>
              <a:rPr lang="en-CA" sz="3600" spc="-150">
                <a:solidFill>
                  <a:schemeClr val="bg1">
                    <a:lumMod val="50000"/>
                  </a:schemeClr>
                </a:solidFill>
                <a:ea typeface="Open Sans" pitchFamily="34" charset="0"/>
                <a:cs typeface="Open Sans" pitchFamily="34" charset="0"/>
              </a:rPr>
              <a:t>Agenda Pertemuan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2845661" y="1504950"/>
            <a:ext cx="4452557" cy="0"/>
          </a:xfrm>
          <a:prstGeom prst="line">
            <a:avLst/>
          </a:prstGeom>
          <a:ln w="19050">
            <a:solidFill>
              <a:srgbClr val="0E7FB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endCxn id="3" idx="3"/>
          </p:cNvCxnSpPr>
          <p:nvPr/>
        </p:nvCxnSpPr>
        <p:spPr>
          <a:xfrm>
            <a:off x="2845661" y="1504950"/>
            <a:ext cx="4710783" cy="6422"/>
          </a:xfrm>
          <a:prstGeom prst="line">
            <a:avLst/>
          </a:prstGeom>
          <a:ln w="254000">
            <a:solidFill>
              <a:srgbClr val="0E7FB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ounded Rectangle 17"/>
          <p:cNvSpPr/>
          <p:nvPr/>
        </p:nvSpPr>
        <p:spPr>
          <a:xfrm>
            <a:off x="2007461" y="1189479"/>
            <a:ext cx="652843" cy="630942"/>
          </a:xfrm>
          <a:prstGeom prst="roundRect">
            <a:avLst/>
          </a:prstGeom>
          <a:solidFill>
            <a:srgbClr val="0E7F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>
                <a:latin typeface="Open Sans" pitchFamily="34" charset="0"/>
                <a:ea typeface="Open Sans" pitchFamily="34" charset="0"/>
                <a:cs typeface="Open Sans" pitchFamily="34" charset="0"/>
              </a:rPr>
              <a:t>1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2007461" y="2044437"/>
            <a:ext cx="652843" cy="630942"/>
          </a:xfrm>
          <a:prstGeom prst="roundRect">
            <a:avLst/>
          </a:prstGeom>
          <a:solidFill>
            <a:srgbClr val="45C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>
                <a:latin typeface="Open Sans" pitchFamily="34" charset="0"/>
                <a:ea typeface="Open Sans" pitchFamily="34" charset="0"/>
                <a:cs typeface="Open Sans" pitchFamily="34" charset="0"/>
              </a:rPr>
              <a:t>2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2007461" y="2920737"/>
            <a:ext cx="652843" cy="630942"/>
          </a:xfrm>
          <a:prstGeom prst="roundRect">
            <a:avLst/>
          </a:prstGeom>
          <a:solidFill>
            <a:srgbClr val="B9D5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>
                <a:latin typeface="Open Sans" pitchFamily="34" charset="0"/>
                <a:ea typeface="Open Sans" pitchFamily="34" charset="0"/>
                <a:cs typeface="Open Sans" pitchFamily="34" charset="0"/>
              </a:rPr>
              <a:t>3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2007461" y="3780279"/>
            <a:ext cx="652843" cy="630942"/>
          </a:xfrm>
          <a:prstGeom prst="roundRect">
            <a:avLst/>
          </a:prstGeom>
          <a:solidFill>
            <a:srgbClr val="F268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>
                <a:latin typeface="Open Sans" pitchFamily="34" charset="0"/>
                <a:ea typeface="Open Sans" pitchFamily="34" charset="0"/>
                <a:cs typeface="Open Sans" pitchFamily="34" charset="0"/>
              </a:rPr>
              <a:t>4</a:t>
            </a:r>
          </a:p>
        </p:txBody>
      </p:sp>
      <p:cxnSp>
        <p:nvCxnSpPr>
          <p:cNvPr id="34" name="Straight Connector 33"/>
          <p:cNvCxnSpPr/>
          <p:nvPr/>
        </p:nvCxnSpPr>
        <p:spPr>
          <a:xfrm>
            <a:off x="2845661" y="2359908"/>
            <a:ext cx="4452557" cy="0"/>
          </a:xfrm>
          <a:prstGeom prst="line">
            <a:avLst/>
          </a:prstGeom>
          <a:ln w="19050">
            <a:solidFill>
              <a:srgbClr val="45C1A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2845661" y="2359908"/>
            <a:ext cx="4710784" cy="0"/>
          </a:xfrm>
          <a:prstGeom prst="line">
            <a:avLst/>
          </a:prstGeom>
          <a:ln w="254000">
            <a:solidFill>
              <a:srgbClr val="45C1A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2845661" y="3236208"/>
            <a:ext cx="4452557" cy="0"/>
          </a:xfrm>
          <a:prstGeom prst="line">
            <a:avLst/>
          </a:prstGeom>
          <a:ln w="19050">
            <a:solidFill>
              <a:srgbClr val="B9D51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2845661" y="3236208"/>
            <a:ext cx="4710784" cy="10318"/>
          </a:xfrm>
          <a:prstGeom prst="line">
            <a:avLst/>
          </a:prstGeom>
          <a:ln w="254000">
            <a:solidFill>
              <a:srgbClr val="B9D51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2845661" y="4095750"/>
            <a:ext cx="4452557" cy="0"/>
          </a:xfrm>
          <a:prstGeom prst="line">
            <a:avLst/>
          </a:prstGeom>
          <a:ln w="19050">
            <a:solidFill>
              <a:srgbClr val="F268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2845661" y="4095750"/>
            <a:ext cx="4710784" cy="0"/>
          </a:xfrm>
          <a:prstGeom prst="line">
            <a:avLst/>
          </a:prstGeom>
          <a:ln w="254000">
            <a:solidFill>
              <a:srgbClr val="F268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2856997" y="3092638"/>
            <a:ext cx="462657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FORUM DATA</a:t>
            </a:r>
          </a:p>
        </p:txBody>
      </p:sp>
      <p:sp>
        <p:nvSpPr>
          <p:cNvPr id="3" name="Rectangle 2"/>
          <p:cNvSpPr/>
          <p:nvPr/>
        </p:nvSpPr>
        <p:spPr>
          <a:xfrm>
            <a:off x="2850797" y="1357483"/>
            <a:ext cx="470564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HUBUNGAN SATU DATA INDONESIA DAN SPBE</a:t>
            </a:r>
            <a:endParaRPr lang="en-US" sz="1400" i="1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819081" y="2210603"/>
            <a:ext cx="473736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MANAJEMEN DATA SPBE &amp; PRINSIP SATU DATA</a:t>
            </a:r>
            <a:endParaRPr lang="en-US" sz="1400" i="1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835387" y="3948478"/>
            <a:ext cx="75437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solidFill>
                  <a:srgbClr val="000000"/>
                </a:solidFill>
              </a:rPr>
              <a:t>DISKUSI</a:t>
            </a:r>
            <a:endParaRPr lang="en-US" sz="1400" dirty="0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FC68F57F-6CE4-9A7B-9B51-49858707FC2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46" t="4792" r="22202" b="5336"/>
          <a:stretch/>
        </p:blipFill>
        <p:spPr bwMode="auto">
          <a:xfrm>
            <a:off x="6960336" y="287517"/>
            <a:ext cx="596108" cy="704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7229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5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25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750"/>
                            </p:stCondLst>
                            <p:childTnLst>
                              <p:par>
                                <p:cTn id="4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250"/>
                            </p:stCondLst>
                            <p:childTnLst>
                              <p:par>
                                <p:cTn id="5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500"/>
                            </p:stCondLst>
                            <p:childTnLst>
                              <p:par>
                                <p:cTn id="5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750"/>
                            </p:stCondLst>
                            <p:childTnLst>
                              <p:par>
                                <p:cTn id="6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3000"/>
                            </p:stCondLst>
                            <p:childTnLst>
                              <p:par>
                                <p:cTn id="6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8" grpId="0" animBg="1"/>
      <p:bldP spid="19" grpId="0" animBg="1"/>
      <p:bldP spid="20" grpId="0" animBg="1"/>
      <p:bldP spid="21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02118A3-CE76-4840-A45A-F9CFD930C4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2069" y="306700"/>
            <a:ext cx="5819276" cy="478594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AAFE4FF-1516-5845-BEDC-BA6CAF3EC112}"/>
              </a:ext>
            </a:extLst>
          </p:cNvPr>
          <p:cNvSpPr/>
          <p:nvPr/>
        </p:nvSpPr>
        <p:spPr>
          <a:xfrm>
            <a:off x="2023057" y="221509"/>
            <a:ext cx="396170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r>
              <a:rPr lang="id-ID" dirty="0">
                <a:solidFill>
                  <a:prstClr val="black"/>
                </a:solidFill>
                <a:latin typeface="Calibri" panose="020F0502020204030204"/>
                <a:cs typeface="+mn-cs"/>
              </a:rPr>
              <a:t>Arsitektur SPBE pada Domain Aplikasi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2B0B357-5F50-564C-A46A-0AFF83B24F15}"/>
              </a:ext>
            </a:extLst>
          </p:cNvPr>
          <p:cNvSpPr/>
          <p:nvPr/>
        </p:nvSpPr>
        <p:spPr>
          <a:xfrm>
            <a:off x="163285" y="968309"/>
            <a:ext cx="2941493" cy="9002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685800" fontAlgn="auto">
              <a:spcBef>
                <a:spcPts val="0"/>
              </a:spcBef>
              <a:spcAft>
                <a:spcPts val="0"/>
              </a:spcAft>
            </a:pPr>
            <a:r>
              <a:rPr lang="id-ID" sz="1050">
                <a:solidFill>
                  <a:prstClr val="black"/>
                </a:solidFill>
                <a:latin typeface="Calibri" panose="020F0502020204030204"/>
                <a:cs typeface="+mn-cs"/>
              </a:rPr>
              <a:t>Lapisan aplikasi umum layanan publik merupakan lapisan aplikasi umum yang mendukung layanan publik, secara berbagi pakai dan dapat berupa modul fungsi aplikasi yang dipakai bersama (shared services)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FD3BCF8-7D8B-6D46-8AC5-2B3412D30F49}"/>
              </a:ext>
            </a:extLst>
          </p:cNvPr>
          <p:cNvSpPr/>
          <p:nvPr/>
        </p:nvSpPr>
        <p:spPr>
          <a:xfrm>
            <a:off x="163285" y="2024829"/>
            <a:ext cx="2954689" cy="9002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685800" fontAlgn="auto">
              <a:spcBef>
                <a:spcPts val="0"/>
              </a:spcBef>
              <a:spcAft>
                <a:spcPts val="0"/>
              </a:spcAft>
            </a:pPr>
            <a:r>
              <a:rPr lang="id-ID" sz="1050">
                <a:solidFill>
                  <a:prstClr val="black"/>
                </a:solidFill>
                <a:latin typeface="Calibri" panose="020F0502020204030204"/>
                <a:cs typeface="+mn-cs"/>
              </a:rPr>
              <a:t>Lapisan aplikasi umum administrasi pemerintahan memiliki fungsi yang sama dan digunakan oleh IPPD secara berbagi pakai dan dapat berupa modul fungsi aplikasi yang dipakai bersama (shared services)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FF82FBD-680F-0647-A3D0-64F579F2592C}"/>
              </a:ext>
            </a:extLst>
          </p:cNvPr>
          <p:cNvSpPr/>
          <p:nvPr/>
        </p:nvSpPr>
        <p:spPr>
          <a:xfrm>
            <a:off x="150090" y="3017947"/>
            <a:ext cx="2954689" cy="577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685800" fontAlgn="auto">
              <a:spcBef>
                <a:spcPts val="0"/>
              </a:spcBef>
              <a:spcAft>
                <a:spcPts val="0"/>
              </a:spcAft>
            </a:pPr>
            <a:r>
              <a:rPr lang="id-ID" sz="1050">
                <a:solidFill>
                  <a:prstClr val="black"/>
                </a:solidFill>
                <a:latin typeface="Calibri" panose="020F0502020204030204"/>
                <a:cs typeface="+mn-cs"/>
              </a:rPr>
              <a:t>Aplikasi khusus ini hanya dikembangkan dan digunakan oleh IPPD tertentu untuk memenuhi fungsi khusus yang bukan fungsi IPPD lain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A0AF547-9BCE-EF46-A97F-AF46E05E9315}"/>
              </a:ext>
            </a:extLst>
          </p:cNvPr>
          <p:cNvSpPr/>
          <p:nvPr/>
        </p:nvSpPr>
        <p:spPr>
          <a:xfrm>
            <a:off x="150089" y="3693224"/>
            <a:ext cx="2954689" cy="9002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685800" fontAlgn="auto">
              <a:spcBef>
                <a:spcPts val="0"/>
              </a:spcBef>
              <a:spcAft>
                <a:spcPts val="0"/>
              </a:spcAft>
            </a:pPr>
            <a:r>
              <a:rPr lang="id-ID" sz="1050">
                <a:solidFill>
                  <a:prstClr val="black"/>
                </a:solidFill>
                <a:latin typeface="Calibri" panose="020F0502020204030204"/>
                <a:cs typeface="+mn-cs"/>
              </a:rPr>
              <a:t>Lapisan aplikasi khusus misi tertentu mendukung misi tertentu pemerintahan sesuai dengan peraturan dan perundang-undangan atau berkaitan dengan keadaan darurat dengan manfaat dalam jangka waktu tertentu</a:t>
            </a:r>
          </a:p>
        </p:txBody>
      </p:sp>
      <p:pic>
        <p:nvPicPr>
          <p:cNvPr id="11" name="Picture 10" descr="A close up of a sign&#10;&#10;Description automatically generated">
            <a:extLst>
              <a:ext uri="{FF2B5EF4-FFF2-40B4-BE49-F238E27FC236}">
                <a16:creationId xmlns:a16="http://schemas.microsoft.com/office/drawing/2014/main" id="{8F672862-984B-2044-90C7-D377C8BDD73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21509"/>
            <a:ext cx="565819" cy="565819"/>
          </a:xfrm>
          <a:prstGeom prst="rect">
            <a:avLst/>
          </a:prstGeom>
        </p:spPr>
      </p:pic>
      <p:pic>
        <p:nvPicPr>
          <p:cNvPr id="2" name="Picture 1" descr="Icon&#10;&#10;Description automatically generated">
            <a:extLst>
              <a:ext uri="{FF2B5EF4-FFF2-40B4-BE49-F238E27FC236}">
                <a16:creationId xmlns:a16="http://schemas.microsoft.com/office/drawing/2014/main" id="{2E65FEA4-B29E-42A2-B92C-AFBCF4A5C0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44817" y="171603"/>
            <a:ext cx="1035538" cy="41923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AE0324A-F576-E70B-938C-4DB3B60186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46" t="4792" r="22202" b="5336"/>
          <a:stretch/>
        </p:blipFill>
        <p:spPr bwMode="auto">
          <a:xfrm>
            <a:off x="1022736" y="203824"/>
            <a:ext cx="534473" cy="631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495812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6AAFE4FF-1516-5845-BEDC-BA6CAF3EC112}"/>
              </a:ext>
            </a:extLst>
          </p:cNvPr>
          <p:cNvSpPr/>
          <p:nvPr/>
        </p:nvSpPr>
        <p:spPr>
          <a:xfrm>
            <a:off x="2023057" y="221509"/>
            <a:ext cx="424711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r>
              <a:rPr lang="id-ID" dirty="0">
                <a:solidFill>
                  <a:prstClr val="black"/>
                </a:solidFill>
                <a:latin typeface="Calibri" panose="020F0502020204030204"/>
                <a:cs typeface="+mn-cs"/>
              </a:rPr>
              <a:t>Arsitektur SPBE pada Domain Infrastruktur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2B0B357-5F50-564C-A46A-0AFF83B24F15}"/>
              </a:ext>
            </a:extLst>
          </p:cNvPr>
          <p:cNvSpPr/>
          <p:nvPr/>
        </p:nvSpPr>
        <p:spPr>
          <a:xfrm>
            <a:off x="653142" y="2082735"/>
            <a:ext cx="2941493" cy="18697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685800" fontAlgn="auto">
              <a:spcBef>
                <a:spcPts val="0"/>
              </a:spcBef>
              <a:spcAft>
                <a:spcPts val="0"/>
              </a:spcAft>
            </a:pPr>
            <a:r>
              <a:rPr lang="id-ID" sz="1050" dirty="0">
                <a:solidFill>
                  <a:prstClr val="black"/>
                </a:solidFill>
                <a:latin typeface="Calibri" panose="020F0502020204030204"/>
                <a:cs typeface="+mn-cs"/>
              </a:rPr>
              <a:t>Platform:</a:t>
            </a:r>
          </a:p>
          <a:p>
            <a:pPr marL="342900" lvl="1" algn="just" defTabSz="685800" fontAlgn="auto">
              <a:spcBef>
                <a:spcPts val="0"/>
              </a:spcBef>
              <a:spcAft>
                <a:spcPts val="0"/>
              </a:spcAft>
            </a:pPr>
            <a:r>
              <a:rPr lang="id-ID" sz="1050" dirty="0">
                <a:solidFill>
                  <a:prstClr val="black"/>
                </a:solidFill>
                <a:latin typeface="Calibri" panose="020F0502020204030204"/>
                <a:cs typeface="+mn-cs"/>
              </a:rPr>
              <a:t>Komputasi Awan</a:t>
            </a:r>
          </a:p>
          <a:p>
            <a:pPr marL="342900" lvl="1" algn="just" defTabSz="685800" fontAlgn="auto">
              <a:spcBef>
                <a:spcPts val="0"/>
              </a:spcBef>
              <a:spcAft>
                <a:spcPts val="0"/>
              </a:spcAft>
            </a:pPr>
            <a:r>
              <a:rPr lang="id-ID" sz="1050" dirty="0">
                <a:solidFill>
                  <a:prstClr val="black"/>
                </a:solidFill>
                <a:latin typeface="Calibri" panose="020F0502020204030204"/>
                <a:cs typeface="+mn-cs"/>
              </a:rPr>
              <a:t>Kerangka infrastruktur TIK dan aplikasi</a:t>
            </a:r>
          </a:p>
          <a:p>
            <a:pPr algn="just" defTabSz="685800" fontAlgn="auto">
              <a:spcBef>
                <a:spcPts val="0"/>
              </a:spcBef>
              <a:spcAft>
                <a:spcPts val="0"/>
              </a:spcAft>
            </a:pPr>
            <a:r>
              <a:rPr lang="id-ID" sz="1050" dirty="0">
                <a:solidFill>
                  <a:prstClr val="black"/>
                </a:solidFill>
                <a:latin typeface="Calibri" panose="020F0502020204030204"/>
                <a:cs typeface="+mn-cs"/>
              </a:rPr>
              <a:t>Sistem Integrasi</a:t>
            </a:r>
          </a:p>
          <a:p>
            <a:pPr marL="342900" lvl="1" algn="just" defTabSz="685800" fontAlgn="auto">
              <a:spcBef>
                <a:spcPts val="0"/>
              </a:spcBef>
              <a:spcAft>
                <a:spcPts val="0"/>
              </a:spcAft>
            </a:pPr>
            <a:r>
              <a:rPr lang="id-ID" sz="1050" dirty="0">
                <a:solidFill>
                  <a:prstClr val="black"/>
                </a:solidFill>
                <a:latin typeface="Calibri" panose="020F0502020204030204"/>
                <a:cs typeface="+mn-cs"/>
              </a:rPr>
              <a:t>Sistem Penghubung Layanan Pemerintah</a:t>
            </a:r>
          </a:p>
          <a:p>
            <a:pPr marL="342900" lvl="1" algn="just" defTabSz="685800" fontAlgn="auto">
              <a:spcBef>
                <a:spcPts val="0"/>
              </a:spcBef>
              <a:spcAft>
                <a:spcPts val="0"/>
              </a:spcAft>
            </a:pPr>
            <a:r>
              <a:rPr lang="id-ID" sz="1050" dirty="0">
                <a:solidFill>
                  <a:prstClr val="black"/>
                </a:solidFill>
                <a:latin typeface="Calibri" panose="020F0502020204030204"/>
                <a:cs typeface="+mn-cs"/>
              </a:rPr>
              <a:t>Jaringan Intra Pemerintah</a:t>
            </a:r>
          </a:p>
          <a:p>
            <a:pPr algn="just" defTabSz="685800" fontAlgn="auto">
              <a:spcBef>
                <a:spcPts val="0"/>
              </a:spcBef>
              <a:spcAft>
                <a:spcPts val="0"/>
              </a:spcAft>
            </a:pPr>
            <a:r>
              <a:rPr lang="id-ID" sz="1050" dirty="0">
                <a:solidFill>
                  <a:prstClr val="black"/>
                </a:solidFill>
                <a:latin typeface="Calibri" panose="020F0502020204030204"/>
                <a:cs typeface="+mn-cs"/>
              </a:rPr>
              <a:t>Fasilitas Komputasi</a:t>
            </a:r>
          </a:p>
          <a:p>
            <a:pPr marL="342900" lvl="1" algn="just" defTabSz="685800" fontAlgn="auto">
              <a:spcBef>
                <a:spcPts val="0"/>
              </a:spcBef>
              <a:spcAft>
                <a:spcPts val="0"/>
              </a:spcAft>
            </a:pPr>
            <a:r>
              <a:rPr lang="id-ID" sz="1050" dirty="0">
                <a:solidFill>
                  <a:prstClr val="black"/>
                </a:solidFill>
                <a:latin typeface="Calibri" panose="020F0502020204030204"/>
                <a:cs typeface="+mn-cs"/>
              </a:rPr>
              <a:t>Pusat Data Nasional, </a:t>
            </a:r>
          </a:p>
          <a:p>
            <a:pPr marL="342900" lvl="1" algn="just" defTabSz="685800" fontAlgn="auto">
              <a:spcBef>
                <a:spcPts val="0"/>
              </a:spcBef>
              <a:spcAft>
                <a:spcPts val="0"/>
              </a:spcAft>
            </a:pPr>
            <a:r>
              <a:rPr lang="id-ID" sz="1050" dirty="0">
                <a:solidFill>
                  <a:prstClr val="black"/>
                </a:solidFill>
                <a:latin typeface="Calibri" panose="020F0502020204030204"/>
                <a:cs typeface="+mn-cs"/>
              </a:rPr>
              <a:t>Pusat Komputasi </a:t>
            </a:r>
          </a:p>
          <a:p>
            <a:pPr marL="342900" lvl="1" algn="just" defTabSz="685800" fontAlgn="auto">
              <a:spcBef>
                <a:spcPts val="0"/>
              </a:spcBef>
              <a:spcAft>
                <a:spcPts val="0"/>
              </a:spcAft>
            </a:pPr>
            <a:r>
              <a:rPr lang="id-ID" sz="1050" dirty="0">
                <a:solidFill>
                  <a:prstClr val="black"/>
                </a:solidFill>
                <a:latin typeface="Calibri" panose="020F0502020204030204"/>
                <a:cs typeface="+mn-cs"/>
              </a:rPr>
              <a:t>Pusat Kendali yang bersifat nasional</a:t>
            </a:r>
          </a:p>
          <a:p>
            <a:pPr algn="just" defTabSz="685800" fontAlgn="auto">
              <a:spcBef>
                <a:spcPts val="0"/>
              </a:spcBef>
              <a:spcAft>
                <a:spcPts val="0"/>
              </a:spcAft>
            </a:pPr>
            <a:endParaRPr lang="id-ID" sz="1050" dirty="0">
              <a:solidFill>
                <a:prstClr val="black"/>
              </a:solidFill>
              <a:latin typeface="Calibri" panose="020F0502020204030204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C3FEB75-A449-434D-83CE-509A342CFB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9363" y="567758"/>
            <a:ext cx="5444638" cy="4540222"/>
          </a:xfrm>
          <a:prstGeom prst="rect">
            <a:avLst/>
          </a:prstGeom>
        </p:spPr>
      </p:pic>
      <p:pic>
        <p:nvPicPr>
          <p:cNvPr id="8" name="Picture 7" descr="A close up of a sign&#10;&#10;Description automatically generated">
            <a:extLst>
              <a:ext uri="{FF2B5EF4-FFF2-40B4-BE49-F238E27FC236}">
                <a16:creationId xmlns:a16="http://schemas.microsoft.com/office/drawing/2014/main" id="{D099B1B5-DE58-E042-B991-71750D69031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290" y="221509"/>
            <a:ext cx="565819" cy="565819"/>
          </a:xfrm>
          <a:prstGeom prst="rect">
            <a:avLst/>
          </a:prstGeom>
        </p:spPr>
      </p:pic>
      <p:pic>
        <p:nvPicPr>
          <p:cNvPr id="2" name="Picture 1" descr="Icon&#10;&#10;Description automatically generated">
            <a:extLst>
              <a:ext uri="{FF2B5EF4-FFF2-40B4-BE49-F238E27FC236}">
                <a16:creationId xmlns:a16="http://schemas.microsoft.com/office/drawing/2014/main" id="{2223B98F-D7E5-2040-1EDC-A30633C26C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4800" y="85180"/>
            <a:ext cx="1035538" cy="419238"/>
          </a:xfrm>
          <a:prstGeom prst="rect">
            <a:avLst/>
          </a:prstGeom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84365CEF-BE25-0C5E-E9F3-46763870203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46" t="4792" r="22202" b="5336"/>
          <a:stretch/>
        </p:blipFill>
        <p:spPr bwMode="auto">
          <a:xfrm>
            <a:off x="996988" y="188690"/>
            <a:ext cx="534473" cy="631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205339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6AAFE4FF-1516-5845-BEDC-BA6CAF3EC112}"/>
              </a:ext>
            </a:extLst>
          </p:cNvPr>
          <p:cNvSpPr/>
          <p:nvPr/>
        </p:nvSpPr>
        <p:spPr>
          <a:xfrm>
            <a:off x="2023057" y="221509"/>
            <a:ext cx="424711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r>
              <a:rPr lang="id-ID" dirty="0">
                <a:solidFill>
                  <a:prstClr val="black"/>
                </a:solidFill>
                <a:latin typeface="Calibri" panose="020F0502020204030204"/>
                <a:cs typeface="+mn-cs"/>
              </a:rPr>
              <a:t>Arsitektur SPBE pada Domain Keamanan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2B0B357-5F50-564C-A46A-0AFF83B24F15}"/>
              </a:ext>
            </a:extLst>
          </p:cNvPr>
          <p:cNvSpPr/>
          <p:nvPr/>
        </p:nvSpPr>
        <p:spPr>
          <a:xfrm>
            <a:off x="971549" y="1384689"/>
            <a:ext cx="294149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685800" fontAlgn="auto">
              <a:spcBef>
                <a:spcPts val="0"/>
              </a:spcBef>
              <a:spcAft>
                <a:spcPts val="0"/>
              </a:spcAft>
            </a:pPr>
            <a:r>
              <a:rPr lang="id-ID" sz="1050" dirty="0">
                <a:solidFill>
                  <a:prstClr val="black"/>
                </a:solidFill>
                <a:latin typeface="Calibri" panose="020F0502020204030204"/>
                <a:cs typeface="+mn-cs"/>
              </a:rPr>
              <a:t>Standar Keamanan</a:t>
            </a:r>
          </a:p>
          <a:p>
            <a:pPr marL="257175" indent="-257175" algn="just" defTabSz="6858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id-ID" sz="1050" dirty="0">
                <a:solidFill>
                  <a:prstClr val="black"/>
                </a:solidFill>
                <a:latin typeface="Calibri" panose="020F0502020204030204"/>
                <a:cs typeface="+mn-cs"/>
              </a:rPr>
              <a:t>Standar dan/atau Peraturan terkait teknis dan prosedur keamanan;</a:t>
            </a:r>
          </a:p>
          <a:p>
            <a:pPr marL="257175" indent="-257175" algn="just" defTabSz="6858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id-ID" sz="1050" dirty="0">
                <a:solidFill>
                  <a:prstClr val="black"/>
                </a:solidFill>
                <a:latin typeface="Calibri" panose="020F0502020204030204"/>
                <a:cs typeface="+mn-cs"/>
              </a:rPr>
              <a:t>Standar internasional terkait keamanan informasi; </a:t>
            </a:r>
          </a:p>
          <a:p>
            <a:pPr marL="257175" indent="-257175" algn="just" defTabSz="6858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id-ID" sz="1050" dirty="0">
                <a:solidFill>
                  <a:prstClr val="black"/>
                </a:solidFill>
                <a:latin typeface="Calibri" panose="020F0502020204030204"/>
                <a:cs typeface="+mn-cs"/>
              </a:rPr>
              <a:t>Regulasi lainnya.</a:t>
            </a:r>
          </a:p>
          <a:p>
            <a:pPr algn="just" defTabSz="685800" fontAlgn="auto">
              <a:spcBef>
                <a:spcPts val="0"/>
              </a:spcBef>
              <a:spcAft>
                <a:spcPts val="0"/>
              </a:spcAft>
            </a:pPr>
            <a:endParaRPr lang="id-ID" sz="1050" dirty="0">
              <a:solidFill>
                <a:prstClr val="black"/>
              </a:solidFill>
              <a:latin typeface="Calibri" panose="020F0502020204030204"/>
              <a:cs typeface="+mn-cs"/>
            </a:endParaRPr>
          </a:p>
          <a:p>
            <a:pPr algn="just" defTabSz="685800" fontAlgn="auto">
              <a:spcBef>
                <a:spcPts val="0"/>
              </a:spcBef>
              <a:spcAft>
                <a:spcPts val="0"/>
              </a:spcAft>
            </a:pPr>
            <a:endParaRPr lang="id-ID" sz="1050" dirty="0">
              <a:solidFill>
                <a:prstClr val="black"/>
              </a:solidFill>
              <a:latin typeface="Calibri" panose="020F0502020204030204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C2569F8-859B-0041-BA35-5A1C195B53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8278" y="582517"/>
            <a:ext cx="4955722" cy="429671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D7F3AD75-4762-5146-A29B-910A25D97FB5}"/>
              </a:ext>
            </a:extLst>
          </p:cNvPr>
          <p:cNvSpPr/>
          <p:nvPr/>
        </p:nvSpPr>
        <p:spPr>
          <a:xfrm>
            <a:off x="971548" y="2454211"/>
            <a:ext cx="2941493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r>
              <a:rPr lang="id-ID" sz="1050">
                <a:solidFill>
                  <a:prstClr val="black"/>
                </a:solidFill>
                <a:latin typeface="BookmanOldStyle"/>
                <a:cs typeface="+mn-cs"/>
              </a:rPr>
              <a:t>Penerapan Keamanan</a:t>
            </a:r>
            <a:endParaRPr lang="id-ID" sz="1050">
              <a:solidFill>
                <a:prstClr val="black"/>
              </a:solidFill>
              <a:latin typeface="Calibri" panose="020F0502020204030204"/>
              <a:cs typeface="+mn-cs"/>
            </a:endParaRPr>
          </a:p>
          <a:p>
            <a:pPr marL="257175" indent="-257175" algn="just" defTabSz="6858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id-ID" sz="1050">
                <a:solidFill>
                  <a:prstClr val="black"/>
                </a:solidFill>
                <a:latin typeface="Calibri" panose="020F0502020204030204"/>
                <a:cs typeface="+mn-cs"/>
              </a:rPr>
              <a:t>Edukasi kesadaran Keamanan SPBE;</a:t>
            </a:r>
          </a:p>
          <a:p>
            <a:pPr marL="257175" indent="-257175" algn="just" defTabSz="6858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id-ID" sz="1050">
                <a:solidFill>
                  <a:prstClr val="black"/>
                </a:solidFill>
                <a:latin typeface="Calibri" panose="020F0502020204030204"/>
                <a:cs typeface="+mn-cs"/>
              </a:rPr>
              <a:t>Penilaian kerentanan Keamanan SPBE;</a:t>
            </a:r>
          </a:p>
          <a:p>
            <a:pPr marL="257175" indent="-257175" algn="just" defTabSz="6858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id-ID" sz="1050">
                <a:solidFill>
                  <a:prstClr val="black"/>
                </a:solidFill>
                <a:latin typeface="Calibri" panose="020F0502020204030204"/>
                <a:cs typeface="+mn-cs"/>
              </a:rPr>
              <a:t>Peningkatan Keamanan SPBE; dan</a:t>
            </a:r>
          </a:p>
          <a:p>
            <a:pPr marL="257175" indent="-257175" algn="just" defTabSz="6858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id-ID" sz="1050">
                <a:solidFill>
                  <a:prstClr val="black"/>
                </a:solidFill>
                <a:latin typeface="Calibri" panose="020F0502020204030204"/>
                <a:cs typeface="+mn-cs"/>
              </a:rPr>
              <a:t>Penanganan insiden Keamanan SPBE</a:t>
            </a:r>
          </a:p>
          <a:p>
            <a:pPr algn="just" defTabSz="685800" fontAlgn="auto">
              <a:spcBef>
                <a:spcPts val="0"/>
              </a:spcBef>
              <a:spcAft>
                <a:spcPts val="0"/>
              </a:spcAft>
            </a:pPr>
            <a:endParaRPr lang="id-ID" sz="1050">
              <a:solidFill>
                <a:prstClr val="black"/>
              </a:solidFill>
              <a:latin typeface="Calibri" panose="020F0502020204030204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F0CB569-4A47-094A-BD08-B29B4A7523B7}"/>
              </a:ext>
            </a:extLst>
          </p:cNvPr>
          <p:cNvSpPr/>
          <p:nvPr/>
        </p:nvSpPr>
        <p:spPr>
          <a:xfrm>
            <a:off x="971548" y="3438532"/>
            <a:ext cx="2941493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685800" fontAlgn="auto">
              <a:spcBef>
                <a:spcPts val="0"/>
              </a:spcBef>
              <a:spcAft>
                <a:spcPts val="0"/>
              </a:spcAft>
            </a:pPr>
            <a:r>
              <a:rPr lang="id-ID" sz="1050" dirty="0">
                <a:solidFill>
                  <a:prstClr val="black"/>
                </a:solidFill>
                <a:latin typeface="Calibri" panose="020F0502020204030204"/>
                <a:cs typeface="+mn-cs"/>
              </a:rPr>
              <a:t>Kelaikan Keamanan</a:t>
            </a:r>
          </a:p>
          <a:p>
            <a:pPr algn="just" defTabSz="685800" fontAlgn="auto">
              <a:spcBef>
                <a:spcPts val="0"/>
              </a:spcBef>
              <a:spcAft>
                <a:spcPts val="0"/>
              </a:spcAft>
            </a:pPr>
            <a:r>
              <a:rPr lang="id-ID" sz="1050" dirty="0">
                <a:solidFill>
                  <a:prstClr val="black"/>
                </a:solidFill>
                <a:latin typeface="Calibri" panose="020F0502020204030204"/>
                <a:cs typeface="+mn-cs"/>
              </a:rPr>
              <a:t>Kelaikan keamanan dilakukan melalui proses penilaian kerentanan dan risiko keamanan terhadap aplikasi umum dan Infrastruktur nasional.</a:t>
            </a:r>
          </a:p>
          <a:p>
            <a:pPr algn="just" defTabSz="685800" fontAlgn="auto">
              <a:spcBef>
                <a:spcPts val="0"/>
              </a:spcBef>
              <a:spcAft>
                <a:spcPts val="0"/>
              </a:spcAft>
            </a:pPr>
            <a:endParaRPr lang="id-ID" sz="1050" dirty="0">
              <a:solidFill>
                <a:prstClr val="black"/>
              </a:solidFill>
              <a:latin typeface="Calibri" panose="020F0502020204030204"/>
              <a:cs typeface="+mn-cs"/>
            </a:endParaRPr>
          </a:p>
        </p:txBody>
      </p:sp>
      <p:pic>
        <p:nvPicPr>
          <p:cNvPr id="11" name="Picture 10" descr="A close up of a sign&#10;&#10;Description automatically generated">
            <a:extLst>
              <a:ext uri="{FF2B5EF4-FFF2-40B4-BE49-F238E27FC236}">
                <a16:creationId xmlns:a16="http://schemas.microsoft.com/office/drawing/2014/main" id="{CAE0F45A-4B72-8F45-9AFE-C23FADB225C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85323"/>
            <a:ext cx="565819" cy="565819"/>
          </a:xfrm>
          <a:prstGeom prst="rect">
            <a:avLst/>
          </a:prstGeom>
        </p:spPr>
      </p:pic>
      <p:pic>
        <p:nvPicPr>
          <p:cNvPr id="2" name="Picture 1" descr="Icon&#10;&#10;Description automatically generated">
            <a:extLst>
              <a:ext uri="{FF2B5EF4-FFF2-40B4-BE49-F238E27FC236}">
                <a16:creationId xmlns:a16="http://schemas.microsoft.com/office/drawing/2014/main" id="{0336D839-FE17-5D9C-2380-10E47453FE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4800" y="114851"/>
            <a:ext cx="1035538" cy="41923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C1EBAC2-2680-81FF-4E2B-80151E2E037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46" t="4792" r="22202" b="5336"/>
          <a:stretch/>
        </p:blipFill>
        <p:spPr bwMode="auto">
          <a:xfrm>
            <a:off x="1350965" y="152504"/>
            <a:ext cx="534473" cy="631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879022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1888" y="125329"/>
            <a:ext cx="8737229" cy="451401"/>
          </a:xfrm>
          <a:prstGeom prst="rect">
            <a:avLst/>
          </a:prstGeom>
        </p:spPr>
        <p:txBody>
          <a:bodyPr vert="horz" wrap="square" lIns="0" tIns="58415" rIns="0" bIns="0" rtlCol="0">
            <a:spAutoFit/>
          </a:bodyPr>
          <a:lstStyle/>
          <a:p>
            <a:pPr marL="12859"/>
            <a:r>
              <a:rPr lang="en-US" spc="-15" dirty="0" err="1"/>
              <a:t>Contoh</a:t>
            </a:r>
            <a:r>
              <a:rPr lang="en-US" spc="-15" dirty="0"/>
              <a:t>: Model </a:t>
            </a:r>
            <a:r>
              <a:rPr lang="en-US" spc="-15" dirty="0" err="1"/>
              <a:t>Referensi</a:t>
            </a:r>
            <a:r>
              <a:rPr lang="en-US" spc="-15" dirty="0"/>
              <a:t> Data &amp; RAD - 02</a:t>
            </a:r>
            <a:endParaRPr spc="-15" dirty="0"/>
          </a:p>
        </p:txBody>
      </p:sp>
      <p:sp>
        <p:nvSpPr>
          <p:cNvPr id="8" name="object 8"/>
          <p:cNvSpPr/>
          <p:nvPr/>
        </p:nvSpPr>
        <p:spPr>
          <a:xfrm>
            <a:off x="354903" y="1013462"/>
            <a:ext cx="1099661" cy="363855"/>
          </a:xfrm>
          <a:custGeom>
            <a:avLst/>
            <a:gdLst/>
            <a:ahLst/>
            <a:cxnLst/>
            <a:rect l="l" t="t" r="r" b="b"/>
            <a:pathLst>
              <a:path w="1466214" h="485139">
                <a:moveTo>
                  <a:pt x="0" y="0"/>
                </a:moveTo>
                <a:lnTo>
                  <a:pt x="1223771" y="0"/>
                </a:lnTo>
                <a:lnTo>
                  <a:pt x="1466087" y="242315"/>
                </a:lnTo>
                <a:lnTo>
                  <a:pt x="1223771" y="484631"/>
                </a:lnTo>
                <a:lnTo>
                  <a:pt x="0" y="484631"/>
                </a:lnTo>
                <a:lnTo>
                  <a:pt x="0" y="0"/>
                </a:lnTo>
                <a:close/>
              </a:path>
            </a:pathLst>
          </a:custGeom>
          <a:ln w="1981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685766" fontAlgn="auto">
              <a:spcBef>
                <a:spcPts val="0"/>
              </a:spcBef>
              <a:spcAft>
                <a:spcPts val="0"/>
              </a:spcAft>
              <a:defRPr/>
            </a:pPr>
            <a:endParaRPr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94618" y="3002752"/>
            <a:ext cx="587693" cy="2077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25" defTabSz="68576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1350" b="1" spc="-11" dirty="0">
                <a:solidFill>
                  <a:srgbClr val="FFFFFF"/>
                </a:solidFill>
                <a:latin typeface="Calibri"/>
                <a:cs typeface="Calibri"/>
              </a:rPr>
              <a:t>Ma</a:t>
            </a:r>
            <a:r>
              <a:rPr sz="1350" b="1" spc="-19" dirty="0">
                <a:solidFill>
                  <a:srgbClr val="FFFFFF"/>
                </a:solidFill>
                <a:latin typeface="Calibri"/>
                <a:cs typeface="Calibri"/>
              </a:rPr>
              <a:t>k</a:t>
            </a:r>
            <a:r>
              <a:rPr sz="1350" b="1" spc="-8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1350" b="1" spc="-4" dirty="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sz="1350" b="1" spc="-8" dirty="0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endParaRPr sz="135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890329" y="881127"/>
            <a:ext cx="499110" cy="2077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25" defTabSz="68576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1350" b="1" spc="-7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1350" b="1" spc="-8" dirty="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sz="1350" b="1" spc="-11" dirty="0">
                <a:solidFill>
                  <a:srgbClr val="FFFFFF"/>
                </a:solidFill>
                <a:latin typeface="Calibri"/>
                <a:cs typeface="Calibri"/>
              </a:rPr>
              <a:t>juan</a:t>
            </a:r>
            <a:endParaRPr sz="135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sldNum" sz="quarter" idx="7"/>
          </p:nvPr>
        </p:nvSpPr>
        <p:spPr>
          <a:xfrm>
            <a:off x="6233214" y="3755749"/>
            <a:ext cx="116086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9049" defTabSz="685766" fontAlgn="auto">
              <a:spcBef>
                <a:spcPts val="0"/>
              </a:spcBef>
              <a:spcAft>
                <a:spcPts val="0"/>
              </a:spcAft>
              <a:defRPr/>
            </a:pPr>
            <a:fld id="{81D60167-4931-47E6-BA6A-407CBD079E47}" type="slidenum">
              <a:rPr spc="-8" dirty="0"/>
              <a:pPr marL="19049" defTabSz="685766" fontAlgn="auto">
                <a:spcBef>
                  <a:spcPts val="0"/>
                </a:spcBef>
                <a:spcAft>
                  <a:spcPts val="0"/>
                </a:spcAft>
                <a:defRPr/>
              </a:pPr>
              <a:t>33</a:t>
            </a:fld>
            <a:endParaRPr spc="-8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3FBA466-4BE0-1D43-B184-4B28B4A7D0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888" y="1088875"/>
            <a:ext cx="3984172" cy="328290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4B81068-A149-864E-8F36-99459BA8C4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32899" y="1306176"/>
            <a:ext cx="4696218" cy="3460730"/>
          </a:xfrm>
          <a:prstGeom prst="rect">
            <a:avLst/>
          </a:prstGeom>
        </p:spPr>
      </p:pic>
      <p:pic>
        <p:nvPicPr>
          <p:cNvPr id="11" name="Picture 10" descr="A close up of a sign&#10;&#10;Description automatically generated">
            <a:extLst>
              <a:ext uri="{FF2B5EF4-FFF2-40B4-BE49-F238E27FC236}">
                <a16:creationId xmlns:a16="http://schemas.microsoft.com/office/drawing/2014/main" id="{6F6DA38A-2783-BA43-B4D9-815E3E660C7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4395" y="88461"/>
            <a:ext cx="565819" cy="565819"/>
          </a:xfrm>
          <a:prstGeom prst="rect">
            <a:avLst/>
          </a:prstGeom>
        </p:spPr>
      </p:pic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306FCA17-13A9-4BF6-CA6B-116282685A2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15200" y="125329"/>
            <a:ext cx="1035538" cy="419238"/>
          </a:xfrm>
          <a:prstGeom prst="rect">
            <a:avLst/>
          </a:prstGeom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59DA21BF-62D5-F234-636D-2316DAF12BB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46" t="4792" r="22202" b="5336"/>
          <a:stretch/>
        </p:blipFill>
        <p:spPr bwMode="auto">
          <a:xfrm>
            <a:off x="6676348" y="35294"/>
            <a:ext cx="534473" cy="631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461758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1888" y="125329"/>
            <a:ext cx="8737229" cy="451401"/>
          </a:xfrm>
          <a:prstGeom prst="rect">
            <a:avLst/>
          </a:prstGeom>
        </p:spPr>
        <p:txBody>
          <a:bodyPr vert="horz" wrap="square" lIns="0" tIns="58415" rIns="0" bIns="0" rtlCol="0">
            <a:spAutoFit/>
          </a:bodyPr>
          <a:lstStyle/>
          <a:p>
            <a:pPr marL="12859"/>
            <a:r>
              <a:rPr lang="en-US" spc="-15" dirty="0"/>
              <a:t>Model </a:t>
            </a:r>
            <a:r>
              <a:rPr lang="en-US" spc="-15" dirty="0" err="1"/>
              <a:t>Referensi</a:t>
            </a:r>
            <a:r>
              <a:rPr lang="en-US" spc="-15" dirty="0"/>
              <a:t> Data</a:t>
            </a:r>
            <a:endParaRPr spc="-15" dirty="0"/>
          </a:p>
        </p:txBody>
      </p:sp>
      <p:sp>
        <p:nvSpPr>
          <p:cNvPr id="8" name="object 8"/>
          <p:cNvSpPr/>
          <p:nvPr/>
        </p:nvSpPr>
        <p:spPr>
          <a:xfrm>
            <a:off x="354903" y="1013462"/>
            <a:ext cx="1099661" cy="363855"/>
          </a:xfrm>
          <a:custGeom>
            <a:avLst/>
            <a:gdLst/>
            <a:ahLst/>
            <a:cxnLst/>
            <a:rect l="l" t="t" r="r" b="b"/>
            <a:pathLst>
              <a:path w="1466214" h="485139">
                <a:moveTo>
                  <a:pt x="0" y="0"/>
                </a:moveTo>
                <a:lnTo>
                  <a:pt x="1223771" y="0"/>
                </a:lnTo>
                <a:lnTo>
                  <a:pt x="1466087" y="242315"/>
                </a:lnTo>
                <a:lnTo>
                  <a:pt x="1223771" y="484631"/>
                </a:lnTo>
                <a:lnTo>
                  <a:pt x="0" y="484631"/>
                </a:lnTo>
                <a:lnTo>
                  <a:pt x="0" y="0"/>
                </a:lnTo>
                <a:close/>
              </a:path>
            </a:pathLst>
          </a:custGeom>
          <a:ln w="1981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685766" fontAlgn="auto">
              <a:spcBef>
                <a:spcPts val="0"/>
              </a:spcBef>
              <a:spcAft>
                <a:spcPts val="0"/>
              </a:spcAft>
              <a:defRPr/>
            </a:pPr>
            <a:endParaRPr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94618" y="3002752"/>
            <a:ext cx="587693" cy="2077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25" defTabSz="68576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1350" b="1" spc="-11" dirty="0">
                <a:solidFill>
                  <a:srgbClr val="FFFFFF"/>
                </a:solidFill>
                <a:latin typeface="Calibri"/>
                <a:cs typeface="Calibri"/>
              </a:rPr>
              <a:t>Ma</a:t>
            </a:r>
            <a:r>
              <a:rPr sz="1350" b="1" spc="-19" dirty="0">
                <a:solidFill>
                  <a:srgbClr val="FFFFFF"/>
                </a:solidFill>
                <a:latin typeface="Calibri"/>
                <a:cs typeface="Calibri"/>
              </a:rPr>
              <a:t>k</a:t>
            </a:r>
            <a:r>
              <a:rPr sz="1350" b="1" spc="-8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1350" b="1" spc="-4" dirty="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sz="1350" b="1" spc="-8" dirty="0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endParaRPr sz="135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890329" y="881127"/>
            <a:ext cx="499110" cy="2077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25" defTabSz="68576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1350" b="1" spc="-7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1350" b="1" spc="-8" dirty="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sz="1350" b="1" spc="-11" dirty="0">
                <a:solidFill>
                  <a:srgbClr val="FFFFFF"/>
                </a:solidFill>
                <a:latin typeface="Calibri"/>
                <a:cs typeface="Calibri"/>
              </a:rPr>
              <a:t>juan</a:t>
            </a:r>
            <a:endParaRPr sz="135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sldNum" sz="quarter" idx="7"/>
          </p:nvPr>
        </p:nvSpPr>
        <p:spPr>
          <a:xfrm>
            <a:off x="6233214" y="3755749"/>
            <a:ext cx="116086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9049" defTabSz="685766" fontAlgn="auto">
              <a:spcBef>
                <a:spcPts val="0"/>
              </a:spcBef>
              <a:spcAft>
                <a:spcPts val="0"/>
              </a:spcAft>
              <a:defRPr/>
            </a:pPr>
            <a:fld id="{81D60167-4931-47E6-BA6A-407CBD079E47}" type="slidenum">
              <a:rPr spc="-8" dirty="0"/>
              <a:pPr marL="19049" defTabSz="685766" fontAlgn="auto">
                <a:spcBef>
                  <a:spcPts val="0"/>
                </a:spcBef>
                <a:spcAft>
                  <a:spcPts val="0"/>
                </a:spcAft>
                <a:defRPr/>
              </a:pPr>
              <a:t>34</a:t>
            </a:fld>
            <a:endParaRPr spc="-8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4A78CC-FB5F-5A4D-B1F8-3061217CA79E}"/>
              </a:ext>
            </a:extLst>
          </p:cNvPr>
          <p:cNvSpPr/>
          <p:nvPr/>
        </p:nvSpPr>
        <p:spPr>
          <a:xfrm>
            <a:off x="318327" y="618336"/>
            <a:ext cx="7833413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dirty="0"/>
              <a:t>Struktur dari RAD SPBE Nasional terdiri atas 2 (dua)  tingkat, yaitu:</a:t>
            </a:r>
          </a:p>
          <a:p>
            <a:pPr marL="342900" indent="-342900">
              <a:buFont typeface="+mj-lt"/>
              <a:buAutoNum type="arabicPeriod"/>
            </a:pPr>
            <a:r>
              <a:rPr lang="id-ID" b="1" dirty="0"/>
              <a:t>Data pokok</a:t>
            </a:r>
            <a:r>
              <a:rPr lang="id-ID" dirty="0"/>
              <a:t>, yang mengelompokkan data ke dalam data sektor pemerintahan dan data pendukung umum sebagai RAD tingkat 1  (pertama); dan</a:t>
            </a:r>
          </a:p>
          <a:p>
            <a:pPr marL="342900" indent="-342900">
              <a:buFont typeface="+mj-lt"/>
              <a:buAutoNum type="arabicPeriod"/>
            </a:pPr>
            <a:r>
              <a:rPr lang="id-ID" b="1" dirty="0"/>
              <a:t>Data tematik</a:t>
            </a:r>
            <a:r>
              <a:rPr lang="id-ID" dirty="0"/>
              <a:t>, yang menjelaskan urusan pemerintahan yang diemban oleh Pemerintah Republik Indonesia sesuai yang diamanatkan oleh UU, dikelompokkan ke dalam data urusan pemerintahan dan uraian data pendukung umum sebagai RAD tingkat 2 (kedua).</a:t>
            </a:r>
          </a:p>
        </p:txBody>
      </p:sp>
      <p:pic>
        <p:nvPicPr>
          <p:cNvPr id="5" name="Picture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5401EC83-32A6-D94D-931A-4C7A2424B45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5717" y="2653929"/>
            <a:ext cx="5715000" cy="2188271"/>
          </a:xfrm>
          <a:prstGeom prst="rect">
            <a:avLst/>
          </a:prstGeom>
        </p:spPr>
      </p:pic>
      <p:pic>
        <p:nvPicPr>
          <p:cNvPr id="11" name="Picture 10" descr="A close up of a sign&#10;&#10;Description automatically generated">
            <a:extLst>
              <a:ext uri="{FF2B5EF4-FFF2-40B4-BE49-F238E27FC236}">
                <a16:creationId xmlns:a16="http://schemas.microsoft.com/office/drawing/2014/main" id="{9E8501C1-9382-E944-9F81-692F2C710A0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4395" y="88461"/>
            <a:ext cx="565819" cy="565819"/>
          </a:xfrm>
          <a:prstGeom prst="rect">
            <a:avLst/>
          </a:prstGeom>
        </p:spPr>
      </p:pic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E5715F30-FE6C-9666-E1FB-39FB915FA7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15200" y="125329"/>
            <a:ext cx="1035538" cy="419238"/>
          </a:xfrm>
          <a:prstGeom prst="rect">
            <a:avLst/>
          </a:prstGeom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F259DCC4-CD50-3530-7A7A-5269F1E5C2B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46" t="4792" r="22202" b="5336"/>
          <a:stretch/>
        </p:blipFill>
        <p:spPr bwMode="auto">
          <a:xfrm>
            <a:off x="6676348" y="35294"/>
            <a:ext cx="534473" cy="631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381368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DC50ECC6-01A8-674F-B622-AFC4659CCF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15" y="411548"/>
            <a:ext cx="6892269" cy="766125"/>
          </a:xfrm>
        </p:spPr>
        <p:txBody>
          <a:bodyPr/>
          <a:lstStyle/>
          <a:p>
            <a:r>
              <a:rPr lang="en-US" dirty="0" err="1"/>
              <a:t>Arsitektur</a:t>
            </a:r>
            <a:r>
              <a:rPr lang="en-US" dirty="0"/>
              <a:t> </a:t>
            </a:r>
            <a:r>
              <a:rPr lang="en-US" i="1" dirty="0"/>
              <a:t>Data - </a:t>
            </a:r>
            <a:r>
              <a:rPr lang="en-US" i="1" dirty="0" err="1"/>
              <a:t>Rancangan</a:t>
            </a:r>
            <a:endParaRPr lang="en-US" i="1" dirty="0"/>
          </a:p>
        </p:txBody>
      </p:sp>
      <p:pic>
        <p:nvPicPr>
          <p:cNvPr id="6" name="Picture 5" descr="C:\Users\Lepo\Downloads\WhatsApp Image 2020-07-15 at 14.42.28.jpeg">
            <a:extLst>
              <a:ext uri="{FF2B5EF4-FFF2-40B4-BE49-F238E27FC236}">
                <a16:creationId xmlns:a16="http://schemas.microsoft.com/office/drawing/2014/main" id="{D8D4B284-AA1E-EC46-8265-45D68A83A8FC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910" y="1375256"/>
            <a:ext cx="6102678" cy="372641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89DD068-AA5A-AF43-BA6E-52503AE5C491}"/>
              </a:ext>
            </a:extLst>
          </p:cNvPr>
          <p:cNvSpPr/>
          <p:nvPr/>
        </p:nvSpPr>
        <p:spPr>
          <a:xfrm>
            <a:off x="6678773" y="2247714"/>
            <a:ext cx="213877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defRPr/>
            </a:pPr>
            <a:r>
              <a:rPr lang="en-US" i="1" dirty="0">
                <a:solidFill>
                  <a:prstClr val="black"/>
                </a:solidFill>
                <a:ea typeface="MS Mincho" panose="02020609040205080304" pitchFamily="49" charset="-128"/>
                <a:cs typeface="Times New Roman" panose="02020603050405020304" pitchFamily="18" charset="0"/>
              </a:rPr>
              <a:t>High level</a:t>
            </a:r>
            <a:r>
              <a:rPr lang="id-ID" dirty="0">
                <a:solidFill>
                  <a:prstClr val="black"/>
                </a:solidFill>
                <a:ea typeface="MS Mincho" panose="02020609040205080304" pitchFamily="49" charset="-128"/>
                <a:cs typeface="Times New Roman" panose="02020603050405020304" pitchFamily="18" charset="0"/>
              </a:rPr>
              <a:t> arsitektur </a:t>
            </a:r>
            <a:r>
              <a:rPr lang="id-ID" i="1" dirty="0">
                <a:solidFill>
                  <a:prstClr val="black"/>
                </a:solidFill>
                <a:ea typeface="MS Mincho" panose="02020609040205080304" pitchFamily="49" charset="-128"/>
                <a:cs typeface="Times New Roman" panose="02020603050405020304" pitchFamily="18" charset="0"/>
              </a:rPr>
              <a:t>Big Data</a:t>
            </a:r>
            <a:r>
              <a:rPr lang="id-ID" dirty="0">
                <a:solidFill>
                  <a:prstClr val="black"/>
                </a:solidFill>
                <a:ea typeface="MS Mincho" panose="02020609040205080304" pitchFamily="49" charset="-128"/>
                <a:cs typeface="Times New Roman" panose="02020603050405020304" pitchFamily="18" charset="0"/>
              </a:rPr>
              <a:t> untuk implementasi </a:t>
            </a:r>
            <a:r>
              <a:rPr lang="en-US" dirty="0">
                <a:solidFill>
                  <a:prstClr val="black"/>
                </a:solidFill>
                <a:ea typeface="MS Mincho" panose="02020609040205080304" pitchFamily="49" charset="-128"/>
                <a:cs typeface="Times New Roman" panose="02020603050405020304" pitchFamily="18" charset="0"/>
              </a:rPr>
              <a:t>SPBE</a:t>
            </a:r>
            <a:r>
              <a:rPr lang="id-ID" dirty="0">
                <a:solidFill>
                  <a:prstClr val="black"/>
                </a:solidFill>
                <a:ea typeface="MS Mincho" panose="02020609040205080304" pitchFamily="49" charset="-128"/>
                <a:cs typeface="Times New Roman" panose="02020603050405020304" pitchFamily="18" charset="0"/>
              </a:rPr>
              <a:t> pada IPPD</a:t>
            </a:r>
            <a:endParaRPr lang="en-GB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pic>
        <p:nvPicPr>
          <p:cNvPr id="8" name="Picture 7" descr="A close up of a sign&#10;&#10;Description automatically generated">
            <a:extLst>
              <a:ext uri="{FF2B5EF4-FFF2-40B4-BE49-F238E27FC236}">
                <a16:creationId xmlns:a16="http://schemas.microsoft.com/office/drawing/2014/main" id="{06A8D61C-5B8C-A041-8731-ECE6B04E447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638" y="68112"/>
            <a:ext cx="565819" cy="565819"/>
          </a:xfrm>
          <a:prstGeom prst="rect">
            <a:avLst/>
          </a:prstGeom>
        </p:spPr>
      </p:pic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CDAB4CCD-73CB-D994-F8B5-DBB37233A5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91400" y="141402"/>
            <a:ext cx="1035538" cy="419238"/>
          </a:xfrm>
          <a:prstGeom prst="rect">
            <a:avLst/>
          </a:prstGeom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5CDD08B4-81E1-5690-71A3-C28FF9356CA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46" t="4792" r="22202" b="5336"/>
          <a:stretch/>
        </p:blipFill>
        <p:spPr bwMode="auto">
          <a:xfrm>
            <a:off x="6803077" y="35293"/>
            <a:ext cx="534473" cy="631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318649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 txBox="1"/>
          <p:nvPr/>
        </p:nvSpPr>
        <p:spPr>
          <a:xfrm>
            <a:off x="494617" y="3002752"/>
            <a:ext cx="587693" cy="2077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25" defTabSz="685783" fontAlgn="auto">
              <a:spcBef>
                <a:spcPts val="0"/>
              </a:spcBef>
              <a:spcAft>
                <a:spcPts val="0"/>
              </a:spcAft>
            </a:pPr>
            <a:r>
              <a:rPr sz="1350" b="1" spc="-11" dirty="0">
                <a:solidFill>
                  <a:srgbClr val="FFFFFF"/>
                </a:solidFill>
                <a:latin typeface="Calibri"/>
                <a:cs typeface="Calibri"/>
              </a:rPr>
              <a:t>Ma</a:t>
            </a:r>
            <a:r>
              <a:rPr sz="1350" b="1" spc="-19" dirty="0">
                <a:solidFill>
                  <a:srgbClr val="FFFFFF"/>
                </a:solidFill>
                <a:latin typeface="Calibri"/>
                <a:cs typeface="Calibri"/>
              </a:rPr>
              <a:t>k</a:t>
            </a:r>
            <a:r>
              <a:rPr sz="1350" b="1" spc="-8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1350" b="1" spc="-4" dirty="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sz="1350" b="1" spc="-8" dirty="0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endParaRPr sz="135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890329" y="881126"/>
            <a:ext cx="499110" cy="2077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25" defTabSz="685783" fontAlgn="auto">
              <a:spcBef>
                <a:spcPts val="0"/>
              </a:spcBef>
              <a:spcAft>
                <a:spcPts val="0"/>
              </a:spcAft>
            </a:pPr>
            <a:r>
              <a:rPr sz="1350" b="1" spc="-7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1350" b="1" spc="-8" dirty="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sz="1350" b="1" spc="-11" dirty="0">
                <a:solidFill>
                  <a:srgbClr val="FFFFFF"/>
                </a:solidFill>
                <a:latin typeface="Calibri"/>
                <a:cs typeface="Calibri"/>
              </a:rPr>
              <a:t>juan</a:t>
            </a:r>
            <a:endParaRPr sz="135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pic>
        <p:nvPicPr>
          <p:cNvPr id="3" name="Picture 2" descr="Table&#10;&#10;Description automatically generated">
            <a:extLst>
              <a:ext uri="{FF2B5EF4-FFF2-40B4-BE49-F238E27FC236}">
                <a16:creationId xmlns:a16="http://schemas.microsoft.com/office/drawing/2014/main" id="{66744346-5564-1E42-9099-250D76E3861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985000"/>
            <a:ext cx="4724400" cy="3227644"/>
          </a:xfrm>
          <a:prstGeom prst="rect">
            <a:avLst/>
          </a:prstGeom>
        </p:spPr>
      </p:pic>
      <p:pic>
        <p:nvPicPr>
          <p:cNvPr id="6" name="Picture 5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7740F029-5ADB-E440-9DAA-38E84568B4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285750"/>
            <a:ext cx="1682174" cy="595376"/>
          </a:xfrm>
          <a:prstGeom prst="rect">
            <a:avLst/>
          </a:prstGeom>
        </p:spPr>
      </p:pic>
      <p:pic>
        <p:nvPicPr>
          <p:cNvPr id="13" name="Picture 12" descr="Graphical user interface, diagram&#10;&#10;Description automatically generated">
            <a:extLst>
              <a:ext uri="{FF2B5EF4-FFF2-40B4-BE49-F238E27FC236}">
                <a16:creationId xmlns:a16="http://schemas.microsoft.com/office/drawing/2014/main" id="{5855762D-6CF6-B343-BCFF-6F44023A245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3122" y="985000"/>
            <a:ext cx="4174678" cy="3227644"/>
          </a:xfrm>
          <a:prstGeom prst="rect">
            <a:avLst/>
          </a:prstGeom>
        </p:spPr>
      </p:pic>
      <p:pic>
        <p:nvPicPr>
          <p:cNvPr id="17" name="Picture 16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2DEBFADE-AE03-C44F-812A-0A7FCBDFD72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6629" y="265674"/>
            <a:ext cx="904571" cy="681803"/>
          </a:xfrm>
          <a:prstGeom prst="rect">
            <a:avLst/>
          </a:prstGeom>
        </p:spPr>
      </p:pic>
      <p:pic>
        <p:nvPicPr>
          <p:cNvPr id="16" name="Picture 15" descr="A close up of a sign&#10;&#10;Description automatically generated">
            <a:extLst>
              <a:ext uri="{FF2B5EF4-FFF2-40B4-BE49-F238E27FC236}">
                <a16:creationId xmlns:a16="http://schemas.microsoft.com/office/drawing/2014/main" id="{6764E73D-E770-3C4B-B7FD-D0444A50C8B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4395" y="88461"/>
            <a:ext cx="565819" cy="565819"/>
          </a:xfrm>
          <a:prstGeom prst="rect">
            <a:avLst/>
          </a:prstGeom>
        </p:spPr>
      </p:pic>
      <p:pic>
        <p:nvPicPr>
          <p:cNvPr id="2" name="Picture 1" descr="Icon&#10;&#10;Description automatically generated">
            <a:extLst>
              <a:ext uri="{FF2B5EF4-FFF2-40B4-BE49-F238E27FC236}">
                <a16:creationId xmlns:a16="http://schemas.microsoft.com/office/drawing/2014/main" id="{8DE13DEB-84F4-03BB-7EAE-4B447016CC0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15200" y="196635"/>
            <a:ext cx="1035538" cy="419238"/>
          </a:xfrm>
          <a:prstGeom prst="rect">
            <a:avLst/>
          </a:prstGeom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F05B8070-99C5-10A6-CC07-4EB8AA83D0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46" t="4792" r="22202" b="5336"/>
          <a:stretch/>
        </p:blipFill>
        <p:spPr bwMode="auto">
          <a:xfrm>
            <a:off x="6676348" y="106600"/>
            <a:ext cx="534473" cy="631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660049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object 4">
            <a:extLst>
              <a:ext uri="{FF2B5EF4-FFF2-40B4-BE49-F238E27FC236}">
                <a16:creationId xmlns:a16="http://schemas.microsoft.com/office/drawing/2014/main" id="{8512A3A4-6C1A-4A27-89C9-FDA4520C2418}"/>
              </a:ext>
            </a:extLst>
          </p:cNvPr>
          <p:cNvSpPr/>
          <p:nvPr/>
        </p:nvSpPr>
        <p:spPr>
          <a:xfrm>
            <a:off x="5793749" y="590550"/>
            <a:ext cx="672083" cy="6720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354"/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46" name="object 13">
            <a:extLst>
              <a:ext uri="{FF2B5EF4-FFF2-40B4-BE49-F238E27FC236}">
                <a16:creationId xmlns:a16="http://schemas.microsoft.com/office/drawing/2014/main" id="{FBF6AEAF-B92B-4687-B858-78B56E655A76}"/>
              </a:ext>
            </a:extLst>
          </p:cNvPr>
          <p:cNvSpPr/>
          <p:nvPr/>
        </p:nvSpPr>
        <p:spPr>
          <a:xfrm>
            <a:off x="157995" y="590550"/>
            <a:ext cx="5257800" cy="2354962"/>
          </a:xfrm>
          <a:custGeom>
            <a:avLst/>
            <a:gdLst/>
            <a:ahLst/>
            <a:cxnLst/>
            <a:rect l="l" t="t" r="r" b="b"/>
            <a:pathLst>
              <a:path w="6355080" h="2615565">
                <a:moveTo>
                  <a:pt x="0" y="2615183"/>
                </a:moveTo>
                <a:lnTo>
                  <a:pt x="6355079" y="2615183"/>
                </a:lnTo>
                <a:lnTo>
                  <a:pt x="6355079" y="0"/>
                </a:lnTo>
                <a:lnTo>
                  <a:pt x="0" y="0"/>
                </a:lnTo>
                <a:lnTo>
                  <a:pt x="0" y="2615183"/>
                </a:lnTo>
                <a:close/>
              </a:path>
            </a:pathLst>
          </a:custGeom>
          <a:solidFill>
            <a:srgbClr val="1C80CC"/>
          </a:solidFill>
        </p:spPr>
        <p:txBody>
          <a:bodyPr wrap="square" lIns="0" tIns="0" rIns="0" bIns="0" rtlCol="0"/>
          <a:lstStyle/>
          <a:p>
            <a:pPr defTabSz="914354"/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47" name="object 16">
            <a:extLst>
              <a:ext uri="{FF2B5EF4-FFF2-40B4-BE49-F238E27FC236}">
                <a16:creationId xmlns:a16="http://schemas.microsoft.com/office/drawing/2014/main" id="{FC8ADE83-1095-44FB-B301-C9562235BC94}"/>
              </a:ext>
            </a:extLst>
          </p:cNvPr>
          <p:cNvSpPr/>
          <p:nvPr/>
        </p:nvSpPr>
        <p:spPr>
          <a:xfrm>
            <a:off x="5491996" y="610480"/>
            <a:ext cx="1105179" cy="1175849"/>
          </a:xfrm>
          <a:custGeom>
            <a:avLst/>
            <a:gdLst/>
            <a:ahLst/>
            <a:cxnLst/>
            <a:rect l="l" t="t" r="r" b="b"/>
            <a:pathLst>
              <a:path w="1280159" h="1280160">
                <a:moveTo>
                  <a:pt x="0" y="1280159"/>
                </a:moveTo>
                <a:lnTo>
                  <a:pt x="1280159" y="1280159"/>
                </a:lnTo>
                <a:lnTo>
                  <a:pt x="1280159" y="0"/>
                </a:lnTo>
                <a:lnTo>
                  <a:pt x="0" y="0"/>
                </a:lnTo>
                <a:lnTo>
                  <a:pt x="0" y="1280159"/>
                </a:lnTo>
                <a:close/>
              </a:path>
            </a:pathLst>
          </a:custGeom>
          <a:solidFill>
            <a:srgbClr val="006498"/>
          </a:solidFill>
        </p:spPr>
        <p:txBody>
          <a:bodyPr wrap="square" lIns="0" tIns="0" rIns="0" bIns="0" rtlCol="0"/>
          <a:lstStyle/>
          <a:p>
            <a:pPr defTabSz="914354"/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48" name="object 17">
            <a:extLst>
              <a:ext uri="{FF2B5EF4-FFF2-40B4-BE49-F238E27FC236}">
                <a16:creationId xmlns:a16="http://schemas.microsoft.com/office/drawing/2014/main" id="{5204989D-49CA-4B44-A040-F42267FBDBA7}"/>
              </a:ext>
            </a:extLst>
          </p:cNvPr>
          <p:cNvSpPr/>
          <p:nvPr/>
        </p:nvSpPr>
        <p:spPr>
          <a:xfrm>
            <a:off x="5666154" y="926263"/>
            <a:ext cx="672083" cy="6720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354"/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50" name="object 19">
            <a:extLst>
              <a:ext uri="{FF2B5EF4-FFF2-40B4-BE49-F238E27FC236}">
                <a16:creationId xmlns:a16="http://schemas.microsoft.com/office/drawing/2014/main" id="{882FBB7C-1745-4E88-9918-06387D0BF9AC}"/>
              </a:ext>
            </a:extLst>
          </p:cNvPr>
          <p:cNvSpPr/>
          <p:nvPr/>
        </p:nvSpPr>
        <p:spPr>
          <a:xfrm>
            <a:off x="5509038" y="1825371"/>
            <a:ext cx="1088137" cy="1120142"/>
          </a:xfrm>
          <a:custGeom>
            <a:avLst/>
            <a:gdLst/>
            <a:ahLst/>
            <a:cxnLst/>
            <a:rect l="l" t="t" r="r" b="b"/>
            <a:pathLst>
              <a:path w="1280159" h="1280160">
                <a:moveTo>
                  <a:pt x="0" y="1280159"/>
                </a:moveTo>
                <a:lnTo>
                  <a:pt x="1280159" y="1280159"/>
                </a:lnTo>
                <a:lnTo>
                  <a:pt x="1280159" y="0"/>
                </a:lnTo>
                <a:lnTo>
                  <a:pt x="0" y="0"/>
                </a:lnTo>
                <a:lnTo>
                  <a:pt x="0" y="1280159"/>
                </a:lnTo>
                <a:close/>
              </a:path>
            </a:pathLst>
          </a:custGeom>
          <a:solidFill>
            <a:srgbClr val="00ABF0"/>
          </a:solidFill>
        </p:spPr>
        <p:txBody>
          <a:bodyPr wrap="square" lIns="0" tIns="0" rIns="0" bIns="0" rtlCol="0"/>
          <a:lstStyle/>
          <a:p>
            <a:pPr defTabSz="914354"/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52" name="object 21">
            <a:extLst>
              <a:ext uri="{FF2B5EF4-FFF2-40B4-BE49-F238E27FC236}">
                <a16:creationId xmlns:a16="http://schemas.microsoft.com/office/drawing/2014/main" id="{1997BFC7-1078-4CE4-81C3-2C5C8EEF6063}"/>
              </a:ext>
            </a:extLst>
          </p:cNvPr>
          <p:cNvSpPr txBox="1"/>
          <p:nvPr/>
        </p:nvSpPr>
        <p:spPr>
          <a:xfrm>
            <a:off x="64752" y="2118071"/>
            <a:ext cx="2145047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ctr" defTabSz="914354"/>
            <a:r>
              <a:rPr lang="en-US" sz="2400" b="1" kern="0" spc="-20" dirty="0">
                <a:solidFill>
                  <a:srgbClr val="FFFFFF"/>
                </a:solidFill>
                <a:latin typeface="Segoe UI Light"/>
                <a:cs typeface="Segoe UI Light"/>
              </a:rPr>
              <a:t>@andiagus.id </a:t>
            </a:r>
            <a:endParaRPr sz="2400" b="1" kern="0" dirty="0">
              <a:solidFill>
                <a:sysClr val="windowText" lastClr="000000"/>
              </a:solidFill>
              <a:latin typeface="Segoe UI Light"/>
              <a:cs typeface="Segoe UI Light"/>
            </a:endParaRPr>
          </a:p>
        </p:txBody>
      </p:sp>
      <p:sp>
        <p:nvSpPr>
          <p:cNvPr id="53" name="object 22">
            <a:extLst>
              <a:ext uri="{FF2B5EF4-FFF2-40B4-BE49-F238E27FC236}">
                <a16:creationId xmlns:a16="http://schemas.microsoft.com/office/drawing/2014/main" id="{52ECBA3F-215B-4528-937F-FCB2AD47E067}"/>
              </a:ext>
            </a:extLst>
          </p:cNvPr>
          <p:cNvSpPr txBox="1"/>
          <p:nvPr/>
        </p:nvSpPr>
        <p:spPr>
          <a:xfrm>
            <a:off x="1834396" y="759190"/>
            <a:ext cx="4155440" cy="13080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defTabSz="914354"/>
            <a:r>
              <a:rPr lang="en-US" sz="2000" b="1" kern="0" dirty="0">
                <a:solidFill>
                  <a:srgbClr val="FFFF00"/>
                </a:solidFill>
                <a:latin typeface="Segoe UI"/>
                <a:cs typeface="Segoe UI"/>
              </a:rPr>
              <a:t>Andi </a:t>
            </a:r>
            <a:r>
              <a:rPr lang="en-US" sz="2000" b="1" kern="0" dirty="0" err="1">
                <a:solidFill>
                  <a:srgbClr val="FFFF00"/>
                </a:solidFill>
                <a:latin typeface="Segoe UI"/>
                <a:cs typeface="Segoe UI"/>
              </a:rPr>
              <a:t>Agus</a:t>
            </a:r>
            <a:r>
              <a:rPr lang="en-US" sz="2000" b="1" kern="0" dirty="0">
                <a:solidFill>
                  <a:srgbClr val="FFFF00"/>
                </a:solidFill>
                <a:latin typeface="Segoe UI"/>
                <a:cs typeface="Segoe UI"/>
              </a:rPr>
              <a:t> Salim, M. </a:t>
            </a:r>
            <a:r>
              <a:rPr lang="en-US" sz="2000" b="1" kern="0" dirty="0" err="1">
                <a:solidFill>
                  <a:srgbClr val="FFFF00"/>
                </a:solidFill>
                <a:latin typeface="Segoe UI"/>
                <a:cs typeface="Segoe UI"/>
              </a:rPr>
              <a:t>Kom</a:t>
            </a:r>
            <a:endParaRPr sz="2000" b="1" kern="0" dirty="0">
              <a:solidFill>
                <a:srgbClr val="FFFF00"/>
              </a:solidFill>
              <a:latin typeface="Segoe UI"/>
              <a:cs typeface="Segoe UI"/>
            </a:endParaRPr>
          </a:p>
          <a:p>
            <a:pPr marL="12700" marR="5080" defTabSz="914354">
              <a:lnSpc>
                <a:spcPct val="99800"/>
              </a:lnSpc>
            </a:pPr>
            <a:endParaRPr lang="en-US" sz="1100" kern="0" spc="-91" dirty="0">
              <a:solidFill>
                <a:srgbClr val="FFFFFF"/>
              </a:solidFill>
              <a:latin typeface="Segoe UI"/>
              <a:cs typeface="Segoe UI"/>
            </a:endParaRPr>
          </a:p>
          <a:p>
            <a:pPr marL="12700" marR="5080" defTabSz="914354">
              <a:lnSpc>
                <a:spcPct val="99800"/>
              </a:lnSpc>
            </a:pPr>
            <a:r>
              <a:rPr lang="en-US" kern="0" spc="-91" dirty="0" err="1">
                <a:solidFill>
                  <a:srgbClr val="FFFFFF"/>
                </a:solidFill>
                <a:latin typeface="Segoe UI"/>
                <a:cs typeface="Segoe UI"/>
              </a:rPr>
              <a:t>Dosen</a:t>
            </a:r>
            <a:r>
              <a:rPr lang="en-US" kern="0" spc="-91" dirty="0">
                <a:solidFill>
                  <a:srgbClr val="FFFFFF"/>
                </a:solidFill>
                <a:latin typeface="Segoe UI"/>
                <a:cs typeface="Segoe UI"/>
              </a:rPr>
              <a:t> &amp; </a:t>
            </a:r>
            <a:r>
              <a:rPr lang="en-US" kern="0" spc="-91" dirty="0" err="1">
                <a:solidFill>
                  <a:srgbClr val="FFFFFF"/>
                </a:solidFill>
                <a:latin typeface="Segoe UI"/>
                <a:cs typeface="Segoe UI"/>
              </a:rPr>
              <a:t>Peneliti</a:t>
            </a:r>
            <a:r>
              <a:rPr lang="en-US" kern="0" spc="-91" dirty="0">
                <a:solidFill>
                  <a:srgbClr val="FFFFFF"/>
                </a:solidFill>
                <a:latin typeface="Segoe UI"/>
                <a:cs typeface="Segoe UI"/>
              </a:rPr>
              <a:t> SPBE</a:t>
            </a:r>
          </a:p>
          <a:p>
            <a:pPr marL="12700" marR="5080" defTabSz="914354">
              <a:lnSpc>
                <a:spcPct val="99800"/>
              </a:lnSpc>
            </a:pPr>
            <a:r>
              <a:rPr lang="en-US" kern="0" spc="-91" dirty="0">
                <a:solidFill>
                  <a:srgbClr val="FFFFFF"/>
                </a:solidFill>
                <a:latin typeface="Segoe UI"/>
                <a:cs typeface="Segoe UI"/>
              </a:rPr>
              <a:t>@Telkom University</a:t>
            </a:r>
            <a:endParaRPr lang="en-US" kern="0" dirty="0">
              <a:solidFill>
                <a:sysClr val="windowText" lastClr="000000"/>
              </a:solidFill>
              <a:latin typeface="Segoe UI"/>
              <a:cs typeface="Segoe UI"/>
            </a:endParaRPr>
          </a:p>
          <a:p>
            <a:pPr marL="12700" marR="5080" defTabSz="914354">
              <a:lnSpc>
                <a:spcPct val="99800"/>
              </a:lnSpc>
            </a:pPr>
            <a:endParaRPr lang="en-US" kern="0" spc="-91" dirty="0">
              <a:solidFill>
                <a:srgbClr val="FFFFFF"/>
              </a:solidFill>
              <a:latin typeface="Segoe UI"/>
              <a:cs typeface="Segoe UI"/>
            </a:endParaRPr>
          </a:p>
        </p:txBody>
      </p:sp>
      <p:sp>
        <p:nvSpPr>
          <p:cNvPr id="54" name="object 23">
            <a:extLst>
              <a:ext uri="{FF2B5EF4-FFF2-40B4-BE49-F238E27FC236}">
                <a16:creationId xmlns:a16="http://schemas.microsoft.com/office/drawing/2014/main" id="{BCF80B0F-E6AD-446A-B171-A0D43732196D}"/>
              </a:ext>
            </a:extLst>
          </p:cNvPr>
          <p:cNvSpPr txBox="1"/>
          <p:nvPr/>
        </p:nvSpPr>
        <p:spPr>
          <a:xfrm>
            <a:off x="76201" y="2532781"/>
            <a:ext cx="4134349" cy="2386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r" defTabSz="914354"/>
            <a:r>
              <a:rPr lang="en-US" sz="1551" kern="0" spc="-5" dirty="0">
                <a:solidFill>
                  <a:srgbClr val="FFFF00"/>
                </a:solidFill>
                <a:latin typeface="Segoe UI"/>
                <a:cs typeface="Segoe UI"/>
              </a:rPr>
              <a:t>gus@4nesia.</a:t>
            </a:r>
            <a:r>
              <a:rPr sz="1551" kern="0" spc="-5" dirty="0">
                <a:solidFill>
                  <a:srgbClr val="FFFF00"/>
                </a:solidFill>
                <a:latin typeface="Segoe UI"/>
                <a:cs typeface="Segoe UI"/>
              </a:rPr>
              <a:t>c</a:t>
            </a:r>
            <a:r>
              <a:rPr sz="1551" kern="0" spc="20" dirty="0">
                <a:solidFill>
                  <a:srgbClr val="FFFF00"/>
                </a:solidFill>
                <a:latin typeface="Segoe UI"/>
                <a:cs typeface="Segoe UI"/>
              </a:rPr>
              <a:t>om</a:t>
            </a:r>
            <a:r>
              <a:rPr lang="en-US" sz="1551" kern="0" spc="20" dirty="0">
                <a:solidFill>
                  <a:srgbClr val="FFFF00"/>
                </a:solidFill>
                <a:latin typeface="Segoe UI"/>
                <a:cs typeface="Segoe UI"/>
              </a:rPr>
              <a:t>          - Hp: 0811-4444-096  </a:t>
            </a:r>
            <a:endParaRPr sz="1551" kern="0" dirty="0">
              <a:solidFill>
                <a:srgbClr val="FFFF00"/>
              </a:solidFill>
              <a:latin typeface="Segoe UI"/>
              <a:cs typeface="Segoe UI"/>
            </a:endParaRPr>
          </a:p>
        </p:txBody>
      </p:sp>
      <p:sp>
        <p:nvSpPr>
          <p:cNvPr id="55" name="object 25">
            <a:extLst>
              <a:ext uri="{FF2B5EF4-FFF2-40B4-BE49-F238E27FC236}">
                <a16:creationId xmlns:a16="http://schemas.microsoft.com/office/drawing/2014/main" id="{3936868F-3F5E-4805-BF8F-A982F4676D4B}"/>
              </a:ext>
            </a:extLst>
          </p:cNvPr>
          <p:cNvSpPr txBox="1"/>
          <p:nvPr/>
        </p:nvSpPr>
        <p:spPr>
          <a:xfrm>
            <a:off x="186430" y="3503719"/>
            <a:ext cx="184731" cy="338554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de-DE"/>
            </a:defPPr>
            <a:lvl1pPr>
              <a:defRPr sz="1600"/>
            </a:lvl1pPr>
          </a:lstStyle>
          <a:p>
            <a:pPr defTabSz="914354"/>
            <a:endParaRPr kern="0" dirty="0">
              <a:solidFill>
                <a:prstClr val="white"/>
              </a:solidFill>
            </a:endParaRPr>
          </a:p>
        </p:txBody>
      </p:sp>
      <p:sp>
        <p:nvSpPr>
          <p:cNvPr id="56" name="object 26">
            <a:extLst>
              <a:ext uri="{FF2B5EF4-FFF2-40B4-BE49-F238E27FC236}">
                <a16:creationId xmlns:a16="http://schemas.microsoft.com/office/drawing/2014/main" id="{60F46F2A-4816-4706-8273-A79687A4AC98}"/>
              </a:ext>
            </a:extLst>
          </p:cNvPr>
          <p:cNvSpPr/>
          <p:nvPr/>
        </p:nvSpPr>
        <p:spPr>
          <a:xfrm>
            <a:off x="5589530" y="1922468"/>
            <a:ext cx="955548" cy="95097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354"/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641FE9FE-A39D-43D4-8408-FFBD2005FB7B}"/>
              </a:ext>
            </a:extLst>
          </p:cNvPr>
          <p:cNvSpPr/>
          <p:nvPr/>
        </p:nvSpPr>
        <p:spPr>
          <a:xfrm>
            <a:off x="186429" y="3199000"/>
            <a:ext cx="290496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354"/>
            <a:r>
              <a:rPr lang="en-US" sz="1600" kern="0" dirty="0">
                <a:solidFill>
                  <a:prstClr val="white"/>
                </a:solidFill>
              </a:rPr>
              <a:t>https://id.linkedin.com/in/gus17</a:t>
            </a:r>
          </a:p>
          <a:p>
            <a:pPr defTabSz="914354"/>
            <a:endParaRPr lang="en-US" sz="1600" kern="0" dirty="0">
              <a:solidFill>
                <a:prstClr val="white"/>
              </a:solidFill>
            </a:endParaRP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A04630DF-9E3E-412A-A455-FB7D7374BDB8}"/>
              </a:ext>
            </a:extLst>
          </p:cNvPr>
          <p:cNvSpPr/>
          <p:nvPr/>
        </p:nvSpPr>
        <p:spPr>
          <a:xfrm>
            <a:off x="4953001" y="3177876"/>
            <a:ext cx="343555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354"/>
            <a:r>
              <a:rPr lang="en-US" sz="1600" kern="0" dirty="0">
                <a:solidFill>
                  <a:prstClr val="white"/>
                </a:solidFill>
              </a:rPr>
              <a:t>https://web.facebook.com/pelajarpro</a:t>
            </a:r>
            <a:endParaRPr lang="en-US" sz="1600" kern="0" spc="-40" dirty="0">
              <a:solidFill>
                <a:prstClr val="white"/>
              </a:solidFill>
              <a:latin typeface="Segoe UI"/>
              <a:cs typeface="Segoe UI"/>
            </a:endParaRP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60A9B3DE-D592-4B2A-A0C3-3CF0847C5241}"/>
              </a:ext>
            </a:extLst>
          </p:cNvPr>
          <p:cNvSpPr/>
          <p:nvPr/>
        </p:nvSpPr>
        <p:spPr>
          <a:xfrm>
            <a:off x="4971341" y="3488760"/>
            <a:ext cx="275588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354"/>
            <a:r>
              <a:rPr lang="en-US" sz="1600" kern="0" dirty="0">
                <a:solidFill>
                  <a:prstClr val="white"/>
                </a:solidFill>
              </a:rPr>
              <a:t>https://twitter.com/pelajarpro</a:t>
            </a:r>
          </a:p>
        </p:txBody>
      </p:sp>
      <p:sp>
        <p:nvSpPr>
          <p:cNvPr id="63" name="object 21">
            <a:extLst>
              <a:ext uri="{FF2B5EF4-FFF2-40B4-BE49-F238E27FC236}">
                <a16:creationId xmlns:a16="http://schemas.microsoft.com/office/drawing/2014/main" id="{9915807E-9068-4D41-A4A4-6913A0F5D8E7}"/>
              </a:ext>
            </a:extLst>
          </p:cNvPr>
          <p:cNvSpPr txBox="1"/>
          <p:nvPr/>
        </p:nvSpPr>
        <p:spPr>
          <a:xfrm>
            <a:off x="157998" y="4115942"/>
            <a:ext cx="8757404" cy="430887"/>
          </a:xfrm>
          <a:prstGeom prst="rect">
            <a:avLst/>
          </a:prstGeom>
          <a:solidFill>
            <a:schemeClr val="accent5"/>
          </a:solidFill>
        </p:spPr>
        <p:txBody>
          <a:bodyPr vert="horz" wrap="square" lIns="0" tIns="0" rIns="0" bIns="0" rtlCol="0">
            <a:spAutoFit/>
          </a:bodyPr>
          <a:lstStyle/>
          <a:p>
            <a:pPr marL="12700" marR="5080" algn="ctr" defTabSz="914354"/>
            <a:r>
              <a:rPr lang="en-US" sz="2000" b="1" kern="0" spc="-20" dirty="0" err="1">
                <a:solidFill>
                  <a:srgbClr val="FFFFFF"/>
                </a:solidFill>
                <a:latin typeface="Segoe UI Light"/>
                <a:cs typeface="Segoe UI Light"/>
              </a:rPr>
              <a:t>Hatur</a:t>
            </a:r>
            <a:r>
              <a:rPr lang="en-US" sz="2000" b="1" kern="0" spc="-20" dirty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000" b="1" kern="0" spc="-20" dirty="0" err="1">
                <a:solidFill>
                  <a:srgbClr val="FFFFFF"/>
                </a:solidFill>
                <a:latin typeface="Segoe UI Light"/>
                <a:cs typeface="Segoe UI Light"/>
              </a:rPr>
              <a:t>Nuhun</a:t>
            </a:r>
            <a:r>
              <a:rPr lang="en-US" sz="2800" b="1" kern="0" spc="-20" dirty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endParaRPr sz="2800" b="1" kern="0" dirty="0">
              <a:solidFill>
                <a:sysClr val="windowText" lastClr="000000"/>
              </a:solidFill>
              <a:latin typeface="Segoe UI Light"/>
              <a:cs typeface="Segoe UI Light"/>
            </a:endParaRPr>
          </a:p>
        </p:txBody>
      </p:sp>
      <p:pic>
        <p:nvPicPr>
          <p:cNvPr id="20" name="Picture 19" descr="A close up of a sign&#10;&#10;Description automatically generated">
            <a:extLst>
              <a:ext uri="{FF2B5EF4-FFF2-40B4-BE49-F238E27FC236}">
                <a16:creationId xmlns:a16="http://schemas.microsoft.com/office/drawing/2014/main" id="{CAB8A944-8F07-3B4F-BA5D-EA74F9A72C4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001" y="1100949"/>
            <a:ext cx="1477940" cy="1477940"/>
          </a:xfrm>
          <a:prstGeom prst="rect">
            <a:avLst/>
          </a:prstGeom>
        </p:spPr>
      </p:pic>
      <p:pic>
        <p:nvPicPr>
          <p:cNvPr id="3" name="Picture 2" descr="A person in a suit and tie&#10;&#10;Description automatically generated with medium confidence">
            <a:extLst>
              <a:ext uri="{FF2B5EF4-FFF2-40B4-BE49-F238E27FC236}">
                <a16:creationId xmlns:a16="http://schemas.microsoft.com/office/drawing/2014/main" id="{AA35024C-3F64-4162-8B6B-C68C6CF0AC8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32" t="2592" r="14058" b="37925"/>
          <a:stretch/>
        </p:blipFill>
        <p:spPr>
          <a:xfrm>
            <a:off x="338387" y="814682"/>
            <a:ext cx="1364666" cy="1248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40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1887" y="125329"/>
            <a:ext cx="8737229" cy="451401"/>
          </a:xfrm>
          <a:prstGeom prst="rect">
            <a:avLst/>
          </a:prstGeom>
        </p:spPr>
        <p:txBody>
          <a:bodyPr vert="horz" wrap="square" lIns="0" tIns="58415" rIns="0" bIns="0" rtlCol="0">
            <a:spAutoFit/>
          </a:bodyPr>
          <a:lstStyle/>
          <a:p>
            <a:pPr marL="12859"/>
            <a:r>
              <a:rPr lang="en-US" spc="-15" dirty="0"/>
              <a:t>Satu Data Indonesia dan SPBE </a:t>
            </a:r>
            <a:endParaRPr spc="-15" dirty="0"/>
          </a:p>
        </p:txBody>
      </p:sp>
      <p:sp>
        <p:nvSpPr>
          <p:cNvPr id="9" name="object 9"/>
          <p:cNvSpPr txBox="1"/>
          <p:nvPr/>
        </p:nvSpPr>
        <p:spPr>
          <a:xfrm>
            <a:off x="494617" y="3002752"/>
            <a:ext cx="587693" cy="2077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25" defTabSz="685783" fontAlgn="auto">
              <a:spcBef>
                <a:spcPts val="0"/>
              </a:spcBef>
              <a:spcAft>
                <a:spcPts val="0"/>
              </a:spcAft>
            </a:pPr>
            <a:r>
              <a:rPr sz="1350" b="1" spc="-11" dirty="0">
                <a:solidFill>
                  <a:srgbClr val="FFFFFF"/>
                </a:solidFill>
                <a:latin typeface="Calibri"/>
                <a:cs typeface="Calibri"/>
              </a:rPr>
              <a:t>Ma</a:t>
            </a:r>
            <a:r>
              <a:rPr sz="1350" b="1" spc="-19" dirty="0">
                <a:solidFill>
                  <a:srgbClr val="FFFFFF"/>
                </a:solidFill>
                <a:latin typeface="Calibri"/>
                <a:cs typeface="Calibri"/>
              </a:rPr>
              <a:t>k</a:t>
            </a:r>
            <a:r>
              <a:rPr sz="1350" b="1" spc="-8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1350" b="1" spc="-4" dirty="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sz="1350" b="1" spc="-8" dirty="0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endParaRPr sz="135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890329" y="881126"/>
            <a:ext cx="499110" cy="2077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25" defTabSz="685783" fontAlgn="auto">
              <a:spcBef>
                <a:spcPts val="0"/>
              </a:spcBef>
              <a:spcAft>
                <a:spcPts val="0"/>
              </a:spcAft>
            </a:pPr>
            <a:r>
              <a:rPr sz="1350" b="1" spc="-7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1350" b="1" spc="-8" dirty="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sz="1350" b="1" spc="-11" dirty="0">
                <a:solidFill>
                  <a:srgbClr val="FFFFFF"/>
                </a:solidFill>
                <a:latin typeface="Calibri"/>
                <a:cs typeface="Calibri"/>
              </a:rPr>
              <a:t>juan</a:t>
            </a:r>
            <a:endParaRPr sz="135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sldNum" sz="quarter" idx="7"/>
          </p:nvPr>
        </p:nvSpPr>
        <p:spPr>
          <a:xfrm>
            <a:off x="6233214" y="3755748"/>
            <a:ext cx="116086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9049" defTabSz="685783" fontAlgn="auto">
              <a:spcBef>
                <a:spcPts val="0"/>
              </a:spcBef>
              <a:spcAft>
                <a:spcPts val="0"/>
              </a:spcAft>
            </a:pPr>
            <a:fld id="{81D60167-4931-47E6-BA6A-407CBD079E47}" type="slidenum">
              <a:rPr spc="-8" dirty="0"/>
              <a:pPr marL="19049" defTabSz="685783" fontAlgn="auto">
                <a:spcBef>
                  <a:spcPts val="0"/>
                </a:spcBef>
                <a:spcAft>
                  <a:spcPts val="0"/>
                </a:spcAft>
              </a:pPr>
              <a:t>4</a:t>
            </a:fld>
            <a:endParaRPr spc="-8" dirty="0"/>
          </a:p>
        </p:txBody>
      </p:sp>
      <p:pic>
        <p:nvPicPr>
          <p:cNvPr id="5" name="Picture 4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B58B313B-AF84-CC4D-ACEA-B715C6894ED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" r="833"/>
          <a:stretch/>
        </p:blipFill>
        <p:spPr>
          <a:xfrm>
            <a:off x="13716" y="576730"/>
            <a:ext cx="8915400" cy="4154677"/>
          </a:xfrm>
          <a:prstGeom prst="rect">
            <a:avLst/>
          </a:prstGeom>
        </p:spPr>
      </p:pic>
      <p:pic>
        <p:nvPicPr>
          <p:cNvPr id="7" name="Picture 6" descr="Shape, arrow&#10;&#10;Description automatically generated">
            <a:extLst>
              <a:ext uri="{FF2B5EF4-FFF2-40B4-BE49-F238E27FC236}">
                <a16:creationId xmlns:a16="http://schemas.microsoft.com/office/drawing/2014/main" id="{BAF905A7-BECA-3D47-9D50-44B3C0FD2F6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0" y="83054"/>
            <a:ext cx="1112730" cy="493676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72619C9-32E7-5A4E-AF52-579F35E8ABDF}"/>
              </a:ext>
            </a:extLst>
          </p:cNvPr>
          <p:cNvSpPr/>
          <p:nvPr/>
        </p:nvSpPr>
        <p:spPr>
          <a:xfrm>
            <a:off x="304800" y="4731407"/>
            <a:ext cx="128432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D" sz="1100" b="1" dirty="0" err="1">
                <a:latin typeface="Cambria" panose="02040503050406030204" pitchFamily="18" charset="0"/>
              </a:rPr>
              <a:t>Oktorialdi</a:t>
            </a:r>
            <a:r>
              <a:rPr lang="en-ID" sz="1100" b="1" dirty="0">
                <a:latin typeface="Cambria" panose="02040503050406030204" pitchFamily="18" charset="0"/>
              </a:rPr>
              <a:t>, Ph.D. </a:t>
            </a:r>
            <a:endParaRPr lang="en-ID" sz="11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6BC8CD7-EB51-5B4E-884B-277093DF8796}"/>
              </a:ext>
            </a:extLst>
          </p:cNvPr>
          <p:cNvSpPr/>
          <p:nvPr/>
        </p:nvSpPr>
        <p:spPr>
          <a:xfrm>
            <a:off x="304800" y="4882840"/>
            <a:ext cx="4572000" cy="2308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ID" sz="900" dirty="0" err="1">
                <a:latin typeface="Cambria" panose="02040503050406030204" pitchFamily="18" charset="0"/>
              </a:rPr>
              <a:t>Staf</a:t>
            </a:r>
            <a:r>
              <a:rPr lang="en-ID" sz="900" dirty="0">
                <a:latin typeface="Cambria" panose="02040503050406030204" pitchFamily="18" charset="0"/>
              </a:rPr>
              <a:t> Ahli </a:t>
            </a:r>
            <a:r>
              <a:rPr lang="en-ID" sz="900" dirty="0" err="1">
                <a:latin typeface="Cambria" panose="02040503050406030204" pitchFamily="18" charset="0"/>
              </a:rPr>
              <a:t>Bidang</a:t>
            </a:r>
            <a:r>
              <a:rPr lang="en-ID" sz="900" dirty="0">
                <a:latin typeface="Cambria" panose="02040503050406030204" pitchFamily="18" charset="0"/>
              </a:rPr>
              <a:t> </a:t>
            </a:r>
            <a:r>
              <a:rPr lang="en-ID" sz="900" dirty="0" err="1">
                <a:latin typeface="Cambria" panose="02040503050406030204" pitchFamily="18" charset="0"/>
              </a:rPr>
              <a:t>Pemerataan</a:t>
            </a:r>
            <a:r>
              <a:rPr lang="en-ID" sz="900" dirty="0">
                <a:latin typeface="Cambria" panose="02040503050406030204" pitchFamily="18" charset="0"/>
              </a:rPr>
              <a:t> dan </a:t>
            </a:r>
            <a:r>
              <a:rPr lang="en-ID" sz="900" dirty="0" err="1">
                <a:latin typeface="Cambria" panose="02040503050406030204" pitchFamily="18" charset="0"/>
              </a:rPr>
              <a:t>Kewilayahan</a:t>
            </a:r>
            <a:r>
              <a:rPr lang="en-ID" sz="900" dirty="0">
                <a:latin typeface="Cambria" panose="02040503050406030204" pitchFamily="18" charset="0"/>
              </a:rPr>
              <a:t> – KEMENTERIAN PPN BAPPENAS </a:t>
            </a:r>
            <a:endParaRPr lang="en-ID" sz="900" dirty="0"/>
          </a:p>
        </p:txBody>
      </p:sp>
      <p:pic>
        <p:nvPicPr>
          <p:cNvPr id="6" name="Picture 5" descr="Icon&#10;&#10;Description automatically generated">
            <a:extLst>
              <a:ext uri="{FF2B5EF4-FFF2-40B4-BE49-F238E27FC236}">
                <a16:creationId xmlns:a16="http://schemas.microsoft.com/office/drawing/2014/main" id="{BA2C0182-A164-4DC1-CDEB-8EC3CB6E3B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58000" y="189703"/>
            <a:ext cx="762000" cy="308496"/>
          </a:xfrm>
          <a:prstGeom prst="rect">
            <a:avLst/>
          </a:prstGeom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759988F6-6EB7-3D13-BC73-C9669F98C48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46" t="4792" r="22202" b="5336"/>
          <a:stretch/>
        </p:blipFill>
        <p:spPr bwMode="auto">
          <a:xfrm>
            <a:off x="6399727" y="125329"/>
            <a:ext cx="382073" cy="451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83597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1887" y="125329"/>
            <a:ext cx="8737229" cy="451401"/>
          </a:xfrm>
          <a:prstGeom prst="rect">
            <a:avLst/>
          </a:prstGeom>
        </p:spPr>
        <p:txBody>
          <a:bodyPr vert="horz" wrap="square" lIns="0" tIns="58415" rIns="0" bIns="0" rtlCol="0">
            <a:spAutoFit/>
          </a:bodyPr>
          <a:lstStyle/>
          <a:p>
            <a:pPr marL="12859"/>
            <a:r>
              <a:rPr lang="en-US" spc="-15" dirty="0" err="1"/>
              <a:t>Perpres</a:t>
            </a:r>
            <a:r>
              <a:rPr lang="en-US" spc="-15" dirty="0"/>
              <a:t> 39/2019:</a:t>
            </a:r>
            <a:r>
              <a:rPr spc="-68" dirty="0">
                <a:latin typeface="Times New Roman"/>
                <a:cs typeface="Times New Roman"/>
              </a:rPr>
              <a:t> </a:t>
            </a:r>
            <a:r>
              <a:rPr lang="en-US" spc="-15" dirty="0"/>
              <a:t>SDI </a:t>
            </a:r>
            <a:r>
              <a:rPr lang="en-US" spc="-15" dirty="0" err="1"/>
              <a:t>sebagai</a:t>
            </a:r>
            <a:r>
              <a:rPr lang="en-US" spc="-15" dirty="0"/>
              <a:t> </a:t>
            </a:r>
            <a:r>
              <a:rPr lang="en-US" spc="-15" dirty="0" err="1"/>
              <a:t>pendukung</a:t>
            </a:r>
            <a:r>
              <a:rPr lang="en-US" spc="-15" dirty="0"/>
              <a:t> </a:t>
            </a:r>
            <a:r>
              <a:rPr lang="en-US" spc="-15" dirty="0" err="1"/>
              <a:t>Perpres</a:t>
            </a:r>
            <a:r>
              <a:rPr lang="en-US" spc="-15" dirty="0"/>
              <a:t> 95/2018: SPBE </a:t>
            </a:r>
            <a:endParaRPr spc="-15" dirty="0"/>
          </a:p>
        </p:txBody>
      </p:sp>
      <p:sp>
        <p:nvSpPr>
          <p:cNvPr id="5" name="object 5"/>
          <p:cNvSpPr/>
          <p:nvPr/>
        </p:nvSpPr>
        <p:spPr>
          <a:xfrm>
            <a:off x="334354" y="3098443"/>
            <a:ext cx="3814286" cy="1514475"/>
          </a:xfrm>
          <a:custGeom>
            <a:avLst/>
            <a:gdLst/>
            <a:ahLst/>
            <a:cxnLst/>
            <a:rect l="l" t="t" r="r" b="b"/>
            <a:pathLst>
              <a:path w="5085715" h="2019300">
                <a:moveTo>
                  <a:pt x="0" y="2019299"/>
                </a:moveTo>
                <a:lnTo>
                  <a:pt x="5085587" y="2019299"/>
                </a:lnTo>
                <a:lnTo>
                  <a:pt x="5085587" y="0"/>
                </a:lnTo>
                <a:lnTo>
                  <a:pt x="0" y="0"/>
                </a:lnTo>
                <a:lnTo>
                  <a:pt x="0" y="2019299"/>
                </a:lnTo>
                <a:close/>
              </a:path>
            </a:pathLst>
          </a:custGeom>
          <a:ln w="12191">
            <a:solidFill>
              <a:srgbClr val="ED7C30"/>
            </a:solidFill>
          </a:ln>
        </p:spPr>
        <p:txBody>
          <a:bodyPr wrap="square" lIns="0" tIns="0" rIns="0" bIns="0" rtlCol="0"/>
          <a:lstStyle/>
          <a:p>
            <a:pPr defTabSz="685783" fontAlgn="auto">
              <a:spcBef>
                <a:spcPts val="0"/>
              </a:spcBef>
              <a:spcAft>
                <a:spcPts val="0"/>
              </a:spcAft>
            </a:pPr>
            <a:endParaRPr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22352" y="2917278"/>
            <a:ext cx="1099661" cy="363855"/>
          </a:xfrm>
          <a:custGeom>
            <a:avLst/>
            <a:gdLst/>
            <a:ahLst/>
            <a:cxnLst/>
            <a:rect l="l" t="t" r="r" b="b"/>
            <a:pathLst>
              <a:path w="1466214" h="485139">
                <a:moveTo>
                  <a:pt x="1223771" y="0"/>
                </a:moveTo>
                <a:lnTo>
                  <a:pt x="0" y="0"/>
                </a:lnTo>
                <a:lnTo>
                  <a:pt x="0" y="484631"/>
                </a:lnTo>
                <a:lnTo>
                  <a:pt x="1223771" y="484631"/>
                </a:lnTo>
                <a:lnTo>
                  <a:pt x="1466087" y="242315"/>
                </a:lnTo>
                <a:lnTo>
                  <a:pt x="1223771" y="0"/>
                </a:lnTo>
                <a:close/>
              </a:path>
            </a:pathLst>
          </a:custGeom>
          <a:solidFill>
            <a:srgbClr val="ED7C30"/>
          </a:solidFill>
        </p:spPr>
        <p:txBody>
          <a:bodyPr wrap="square" lIns="0" tIns="0" rIns="0" bIns="0" rtlCol="0"/>
          <a:lstStyle/>
          <a:p>
            <a:pPr defTabSz="685783" fontAlgn="auto">
              <a:spcBef>
                <a:spcPts val="0"/>
              </a:spcBef>
              <a:spcAft>
                <a:spcPts val="0"/>
              </a:spcAft>
            </a:pPr>
            <a:endParaRPr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54902" y="1013461"/>
            <a:ext cx="1099661" cy="363855"/>
          </a:xfrm>
          <a:custGeom>
            <a:avLst/>
            <a:gdLst/>
            <a:ahLst/>
            <a:cxnLst/>
            <a:rect l="l" t="t" r="r" b="b"/>
            <a:pathLst>
              <a:path w="1466214" h="485139">
                <a:moveTo>
                  <a:pt x="0" y="0"/>
                </a:moveTo>
                <a:lnTo>
                  <a:pt x="1223771" y="0"/>
                </a:lnTo>
                <a:lnTo>
                  <a:pt x="1466087" y="242315"/>
                </a:lnTo>
                <a:lnTo>
                  <a:pt x="1223771" y="484631"/>
                </a:lnTo>
                <a:lnTo>
                  <a:pt x="0" y="484631"/>
                </a:lnTo>
                <a:lnTo>
                  <a:pt x="0" y="0"/>
                </a:lnTo>
                <a:close/>
              </a:path>
            </a:pathLst>
          </a:custGeom>
          <a:ln w="1981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685783" fontAlgn="auto">
              <a:spcBef>
                <a:spcPts val="0"/>
              </a:spcBef>
              <a:spcAft>
                <a:spcPts val="0"/>
              </a:spcAft>
            </a:pPr>
            <a:endParaRPr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94617" y="3002752"/>
            <a:ext cx="587693" cy="2077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25" defTabSz="685783" fontAlgn="auto">
              <a:spcBef>
                <a:spcPts val="0"/>
              </a:spcBef>
              <a:spcAft>
                <a:spcPts val="0"/>
              </a:spcAft>
            </a:pPr>
            <a:r>
              <a:rPr sz="1350" b="1" spc="-11" dirty="0">
                <a:solidFill>
                  <a:srgbClr val="FFFFFF"/>
                </a:solidFill>
                <a:latin typeface="Calibri"/>
                <a:cs typeface="Calibri"/>
              </a:rPr>
              <a:t>Ma</a:t>
            </a:r>
            <a:r>
              <a:rPr sz="1350" b="1" spc="-19" dirty="0">
                <a:solidFill>
                  <a:srgbClr val="FFFFFF"/>
                </a:solidFill>
                <a:latin typeface="Calibri"/>
                <a:cs typeface="Calibri"/>
              </a:rPr>
              <a:t>k</a:t>
            </a:r>
            <a:r>
              <a:rPr sz="1350" b="1" spc="-8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1350" b="1" spc="-4" dirty="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sz="1350" b="1" spc="-8" dirty="0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endParaRPr sz="135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647439" y="961901"/>
            <a:ext cx="4145756" cy="4044117"/>
          </a:xfrm>
          <a:custGeom>
            <a:avLst/>
            <a:gdLst/>
            <a:ahLst/>
            <a:cxnLst/>
            <a:rect l="l" t="t" r="r" b="b"/>
            <a:pathLst>
              <a:path w="5527675" h="5119370">
                <a:moveTo>
                  <a:pt x="0" y="5119115"/>
                </a:moveTo>
                <a:lnTo>
                  <a:pt x="5527547" y="5119115"/>
                </a:lnTo>
                <a:lnTo>
                  <a:pt x="5527547" y="0"/>
                </a:lnTo>
                <a:lnTo>
                  <a:pt x="0" y="0"/>
                </a:lnTo>
                <a:lnTo>
                  <a:pt x="0" y="5119115"/>
                </a:lnTo>
                <a:close/>
              </a:path>
            </a:pathLst>
          </a:custGeom>
          <a:ln w="12191">
            <a:solidFill>
              <a:srgbClr val="ED7C30"/>
            </a:solidFill>
          </a:ln>
        </p:spPr>
        <p:txBody>
          <a:bodyPr wrap="square" lIns="0" tIns="0" rIns="0" bIns="0" rtlCol="0"/>
          <a:lstStyle/>
          <a:p>
            <a:pPr defTabSz="685783" fontAlgn="auto">
              <a:spcBef>
                <a:spcPts val="0"/>
              </a:spcBef>
              <a:spcAft>
                <a:spcPts val="0"/>
              </a:spcAft>
            </a:pPr>
            <a:endParaRPr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4635438" y="780737"/>
            <a:ext cx="1099661" cy="363855"/>
          </a:xfrm>
          <a:custGeom>
            <a:avLst/>
            <a:gdLst/>
            <a:ahLst/>
            <a:cxnLst/>
            <a:rect l="l" t="t" r="r" b="b"/>
            <a:pathLst>
              <a:path w="1466215" h="485139">
                <a:moveTo>
                  <a:pt x="1223771" y="0"/>
                </a:moveTo>
                <a:lnTo>
                  <a:pt x="0" y="0"/>
                </a:lnTo>
                <a:lnTo>
                  <a:pt x="0" y="484631"/>
                </a:lnTo>
                <a:lnTo>
                  <a:pt x="1223771" y="484631"/>
                </a:lnTo>
                <a:lnTo>
                  <a:pt x="1466087" y="242315"/>
                </a:lnTo>
                <a:lnTo>
                  <a:pt x="1223771" y="0"/>
                </a:lnTo>
                <a:close/>
              </a:path>
            </a:pathLst>
          </a:custGeom>
          <a:solidFill>
            <a:srgbClr val="ED7C30"/>
          </a:solidFill>
        </p:spPr>
        <p:txBody>
          <a:bodyPr wrap="square" lIns="0" tIns="0" rIns="0" bIns="0" rtlCol="0"/>
          <a:lstStyle/>
          <a:p>
            <a:pPr defTabSz="685783" fontAlgn="auto">
              <a:spcBef>
                <a:spcPts val="0"/>
              </a:spcBef>
              <a:spcAft>
                <a:spcPts val="0"/>
              </a:spcAft>
            </a:pPr>
            <a:endParaRPr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890329" y="881126"/>
            <a:ext cx="499110" cy="2077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25" defTabSz="685783" fontAlgn="auto">
              <a:spcBef>
                <a:spcPts val="0"/>
              </a:spcBef>
              <a:spcAft>
                <a:spcPts val="0"/>
              </a:spcAft>
            </a:pPr>
            <a:r>
              <a:rPr sz="1350" b="1" spc="-7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1350" b="1" spc="-8" dirty="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sz="1350" b="1" spc="-11" dirty="0">
                <a:solidFill>
                  <a:srgbClr val="FFFFFF"/>
                </a:solidFill>
                <a:latin typeface="Calibri"/>
                <a:cs typeface="Calibri"/>
              </a:rPr>
              <a:t>juan</a:t>
            </a:r>
            <a:endParaRPr sz="135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sldNum" sz="quarter" idx="7"/>
          </p:nvPr>
        </p:nvSpPr>
        <p:spPr>
          <a:xfrm>
            <a:off x="6233214" y="3755748"/>
            <a:ext cx="116086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9049" defTabSz="685783" fontAlgn="auto">
              <a:spcBef>
                <a:spcPts val="0"/>
              </a:spcBef>
              <a:spcAft>
                <a:spcPts val="0"/>
              </a:spcAft>
            </a:pPr>
            <a:fld id="{81D60167-4931-47E6-BA6A-407CBD079E47}" type="slidenum">
              <a:rPr spc="-8" dirty="0"/>
              <a:pPr marL="19049" defTabSz="685783" fontAlgn="auto">
                <a:spcBef>
                  <a:spcPts val="0"/>
                </a:spcBef>
                <a:spcAft>
                  <a:spcPts val="0"/>
                </a:spcAft>
              </a:pPr>
              <a:t>5</a:t>
            </a:fld>
            <a:endParaRPr spc="-8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5FFDB87-7BCB-974F-81A8-8F80B9F7F85E}"/>
              </a:ext>
            </a:extLst>
          </p:cNvPr>
          <p:cNvSpPr/>
          <p:nvPr/>
        </p:nvSpPr>
        <p:spPr>
          <a:xfrm>
            <a:off x="4635437" y="1256612"/>
            <a:ext cx="4027073" cy="36240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 algn="just" defTabSz="685800" fontAlgn="auto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id-ID" sz="1350" dirty="0">
                <a:solidFill>
                  <a:prstClr val="black"/>
                </a:solidFill>
                <a:latin typeface="Helvetica" pitchFamily="2" charset="0"/>
                <a:cs typeface="+mn-cs"/>
              </a:rPr>
              <a:t>memberikan acuan pelaksanaan dan pedoman bagi Instansi Pusat dan Instansi Daerah dalam rangka penyelenggaraan tata kelola Data untuk mendukung perencanaan, pelaksanaan, evaluasi, dan pengendalian pembangunan; </a:t>
            </a:r>
          </a:p>
          <a:p>
            <a:pPr marL="257175" indent="-257175" algn="just" defTabSz="685800" fontAlgn="auto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id-ID" sz="1350" dirty="0">
                <a:solidFill>
                  <a:prstClr val="black"/>
                </a:solidFill>
                <a:latin typeface="Helvetica" pitchFamily="2" charset="0"/>
                <a:cs typeface="+mn-cs"/>
              </a:rPr>
              <a:t>mewujudkan ketersediaan Data yang akurat, mutakhir, terpadu, dapat di</a:t>
            </a:r>
            <a:r>
              <a:rPr lang="en-US" sz="1350" dirty="0">
                <a:solidFill>
                  <a:prstClr val="black"/>
                </a:solidFill>
                <a:latin typeface="Helvetica" pitchFamily="2" charset="0"/>
                <a:cs typeface="+mn-cs"/>
              </a:rPr>
              <a:t> </a:t>
            </a:r>
            <a:r>
              <a:rPr lang="id-ID" sz="1350" dirty="0" err="1">
                <a:solidFill>
                  <a:prstClr val="black"/>
                </a:solidFill>
                <a:latin typeface="Helvetica" pitchFamily="2" charset="0"/>
                <a:cs typeface="+mn-cs"/>
              </a:rPr>
              <a:t>pertanggungjawab</a:t>
            </a:r>
            <a:r>
              <a:rPr lang="id-ID" sz="1350" dirty="0">
                <a:solidFill>
                  <a:prstClr val="black"/>
                </a:solidFill>
                <a:latin typeface="Helvetica" pitchFamily="2" charset="0"/>
                <a:cs typeface="+mn-cs"/>
              </a:rPr>
              <a:t>- kan, serta mudah diakses dan dibagi</a:t>
            </a:r>
            <a:r>
              <a:rPr lang="en-US" sz="1350" dirty="0">
                <a:solidFill>
                  <a:prstClr val="black"/>
                </a:solidFill>
                <a:latin typeface="Helvetica" pitchFamily="2" charset="0"/>
                <a:cs typeface="+mn-cs"/>
              </a:rPr>
              <a:t> </a:t>
            </a:r>
            <a:r>
              <a:rPr lang="id-ID" sz="1350" dirty="0">
                <a:solidFill>
                  <a:prstClr val="black"/>
                </a:solidFill>
                <a:latin typeface="Helvetica" pitchFamily="2" charset="0"/>
                <a:cs typeface="+mn-cs"/>
              </a:rPr>
              <a:t>pakaikan antar Instansi Pusat dan Instansi Daerah sebagai dasar perencanaan, pelaksanaan, evaluasi, dan pengendalian pembangunan;</a:t>
            </a:r>
          </a:p>
          <a:p>
            <a:pPr marL="257175" indent="-257175" algn="just" defTabSz="685800" fontAlgn="auto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id-ID" sz="1350" dirty="0">
                <a:solidFill>
                  <a:prstClr val="black"/>
                </a:solidFill>
                <a:latin typeface="Helvetica" pitchFamily="2" charset="0"/>
                <a:cs typeface="+mn-cs"/>
              </a:rPr>
              <a:t>mendorong keterbukaan dan transparansi Data sehingga tercipta perencanaan dan perumusan kebijakan pembangunan yang berbasis pada Data; dan</a:t>
            </a:r>
          </a:p>
          <a:p>
            <a:pPr marL="257175" indent="-257175" algn="just" defTabSz="685800" fontAlgn="auto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id-ID" sz="1350" dirty="0">
                <a:solidFill>
                  <a:prstClr val="black"/>
                </a:solidFill>
                <a:latin typeface="Helvetica" pitchFamily="2" charset="0"/>
                <a:cs typeface="+mn-cs"/>
              </a:rPr>
              <a:t>mendukung sistem statistik nasional peraturan perundang-undangan. </a:t>
            </a:r>
            <a:endParaRPr lang="id-ID" sz="1350" dirty="0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26E4834-EA6D-AD48-8692-DA471D67920A}"/>
              </a:ext>
            </a:extLst>
          </p:cNvPr>
          <p:cNvSpPr/>
          <p:nvPr/>
        </p:nvSpPr>
        <p:spPr>
          <a:xfrm>
            <a:off x="354902" y="3315147"/>
            <a:ext cx="3672676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685800" fontAlgn="auto">
              <a:spcBef>
                <a:spcPts val="0"/>
              </a:spcBef>
              <a:spcAft>
                <a:spcPts val="0"/>
              </a:spcAft>
            </a:pPr>
            <a:r>
              <a:rPr lang="id-ID" sz="1350" dirty="0">
                <a:solidFill>
                  <a:prstClr val="black"/>
                </a:solidFill>
                <a:latin typeface="Calibri"/>
                <a:cs typeface="+mn-cs"/>
              </a:rPr>
              <a:t>Pengaturan Satu Data Indonesia dimaksudkan untuk </a:t>
            </a:r>
            <a:r>
              <a:rPr lang="id-ID" sz="1350" b="1" dirty="0">
                <a:solidFill>
                  <a:prstClr val="black"/>
                </a:solidFill>
                <a:latin typeface="Calibri"/>
                <a:cs typeface="+mn-cs"/>
              </a:rPr>
              <a:t>mengatur</a:t>
            </a:r>
            <a:r>
              <a:rPr lang="id-ID" sz="1350" dirty="0">
                <a:solidFill>
                  <a:prstClr val="black"/>
                </a:solidFill>
                <a:latin typeface="Calibri"/>
                <a:cs typeface="+mn-cs"/>
              </a:rPr>
              <a:t> penyelenggaraan </a:t>
            </a:r>
            <a:r>
              <a:rPr lang="id-ID" sz="1350" b="1" dirty="0">
                <a:solidFill>
                  <a:prstClr val="black"/>
                </a:solidFill>
                <a:latin typeface="Calibri"/>
                <a:cs typeface="+mn-cs"/>
              </a:rPr>
              <a:t>tata kelola Data</a:t>
            </a:r>
            <a:r>
              <a:rPr lang="id-ID" sz="1350" dirty="0">
                <a:solidFill>
                  <a:prstClr val="black"/>
                </a:solidFill>
                <a:latin typeface="Calibri"/>
                <a:cs typeface="+mn-cs"/>
              </a:rPr>
              <a:t> yang dihasilkan oleh Instansi Pusat dan Instansi Daerah untuk mendukung perencanaan, pelaksanaan, evaluasi dan pengendalian pembangunan.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A131B19-8C6B-214C-88E6-18657C2A19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590" y="757894"/>
            <a:ext cx="4298053" cy="1949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9762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 txBox="1"/>
          <p:nvPr/>
        </p:nvSpPr>
        <p:spPr>
          <a:xfrm>
            <a:off x="494617" y="3002752"/>
            <a:ext cx="587693" cy="2077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25" defTabSz="685783" fontAlgn="auto">
              <a:spcBef>
                <a:spcPts val="0"/>
              </a:spcBef>
              <a:spcAft>
                <a:spcPts val="0"/>
              </a:spcAft>
            </a:pPr>
            <a:r>
              <a:rPr sz="1350" b="1" spc="-11" dirty="0">
                <a:solidFill>
                  <a:srgbClr val="FFFFFF"/>
                </a:solidFill>
                <a:latin typeface="Calibri"/>
                <a:cs typeface="Calibri"/>
              </a:rPr>
              <a:t>Ma</a:t>
            </a:r>
            <a:r>
              <a:rPr sz="1350" b="1" spc="-19" dirty="0">
                <a:solidFill>
                  <a:srgbClr val="FFFFFF"/>
                </a:solidFill>
                <a:latin typeface="Calibri"/>
                <a:cs typeface="Calibri"/>
              </a:rPr>
              <a:t>k</a:t>
            </a:r>
            <a:r>
              <a:rPr sz="1350" b="1" spc="-8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1350" b="1" spc="-4" dirty="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sz="1350" b="1" spc="-8" dirty="0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endParaRPr sz="135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890329" y="881126"/>
            <a:ext cx="499110" cy="2077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25" defTabSz="685783" fontAlgn="auto">
              <a:spcBef>
                <a:spcPts val="0"/>
              </a:spcBef>
              <a:spcAft>
                <a:spcPts val="0"/>
              </a:spcAft>
            </a:pPr>
            <a:r>
              <a:rPr sz="1350" b="1" spc="-7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1350" b="1" spc="-8" dirty="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sz="1350" b="1" spc="-11" dirty="0">
                <a:solidFill>
                  <a:srgbClr val="FFFFFF"/>
                </a:solidFill>
                <a:latin typeface="Calibri"/>
                <a:cs typeface="Calibri"/>
              </a:rPr>
              <a:t>juan</a:t>
            </a:r>
            <a:endParaRPr sz="135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sldNum" sz="quarter" idx="7"/>
          </p:nvPr>
        </p:nvSpPr>
        <p:spPr>
          <a:xfrm>
            <a:off x="6233214" y="3755748"/>
            <a:ext cx="116086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9049" defTabSz="685783" fontAlgn="auto">
              <a:spcBef>
                <a:spcPts val="0"/>
              </a:spcBef>
              <a:spcAft>
                <a:spcPts val="0"/>
              </a:spcAft>
            </a:pPr>
            <a:fld id="{81D60167-4931-47E6-BA6A-407CBD079E47}" type="slidenum">
              <a:rPr spc="-8" dirty="0"/>
              <a:pPr marL="19049" defTabSz="685783" fontAlgn="auto">
                <a:spcBef>
                  <a:spcPts val="0"/>
                </a:spcBef>
                <a:spcAft>
                  <a:spcPts val="0"/>
                </a:spcAft>
              </a:pPr>
              <a:t>6</a:t>
            </a:fld>
            <a:endParaRPr spc="-8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252C670-C8EF-D340-A720-53B202B73D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214"/>
            <a:ext cx="9144000" cy="5089071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742FD634-87F7-1E46-807D-97CF7C957AA5}"/>
              </a:ext>
            </a:extLst>
          </p:cNvPr>
          <p:cNvSpPr/>
          <p:nvPr/>
        </p:nvSpPr>
        <p:spPr>
          <a:xfrm>
            <a:off x="173736" y="4552950"/>
            <a:ext cx="165506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sz="1100" b="1" dirty="0" err="1">
                <a:latin typeface="Cambria" panose="02040503050406030204" pitchFamily="18" charset="0"/>
              </a:rPr>
              <a:t>Oktorialdi</a:t>
            </a:r>
            <a:r>
              <a:rPr lang="en-ID" sz="1100" b="1" dirty="0">
                <a:latin typeface="Cambria" panose="02040503050406030204" pitchFamily="18" charset="0"/>
              </a:rPr>
              <a:t>, Ph.D. </a:t>
            </a:r>
            <a:endParaRPr lang="en-ID" sz="110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445D7A4-C119-7B4B-83D8-D1B95780589F}"/>
              </a:ext>
            </a:extLst>
          </p:cNvPr>
          <p:cNvSpPr/>
          <p:nvPr/>
        </p:nvSpPr>
        <p:spPr>
          <a:xfrm>
            <a:off x="173736" y="4704383"/>
            <a:ext cx="26456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sz="900" dirty="0" err="1">
                <a:latin typeface="Cambria" panose="02040503050406030204" pitchFamily="18" charset="0"/>
              </a:rPr>
              <a:t>Staf</a:t>
            </a:r>
            <a:r>
              <a:rPr lang="en-ID" sz="900" dirty="0">
                <a:latin typeface="Cambria" panose="02040503050406030204" pitchFamily="18" charset="0"/>
              </a:rPr>
              <a:t> Ahli </a:t>
            </a:r>
            <a:r>
              <a:rPr lang="en-ID" sz="900" dirty="0" err="1">
                <a:latin typeface="Cambria" panose="02040503050406030204" pitchFamily="18" charset="0"/>
              </a:rPr>
              <a:t>Bidang</a:t>
            </a:r>
            <a:r>
              <a:rPr lang="en-ID" sz="900" dirty="0">
                <a:latin typeface="Cambria" panose="02040503050406030204" pitchFamily="18" charset="0"/>
              </a:rPr>
              <a:t> </a:t>
            </a:r>
            <a:r>
              <a:rPr lang="en-ID" sz="900" dirty="0" err="1">
                <a:latin typeface="Cambria" panose="02040503050406030204" pitchFamily="18" charset="0"/>
              </a:rPr>
              <a:t>Pemerataan</a:t>
            </a:r>
            <a:r>
              <a:rPr lang="en-ID" sz="900" dirty="0">
                <a:latin typeface="Cambria" panose="02040503050406030204" pitchFamily="18" charset="0"/>
              </a:rPr>
              <a:t> dan </a:t>
            </a:r>
            <a:r>
              <a:rPr lang="en-ID" sz="900" dirty="0" err="1">
                <a:latin typeface="Cambria" panose="02040503050406030204" pitchFamily="18" charset="0"/>
              </a:rPr>
              <a:t>Kewilayahan</a:t>
            </a:r>
            <a:r>
              <a:rPr lang="en-ID" sz="900" dirty="0">
                <a:latin typeface="Cambria" panose="02040503050406030204" pitchFamily="18" charset="0"/>
              </a:rPr>
              <a:t> – KEMENTERIAN PPN BAPPENAS </a:t>
            </a:r>
            <a:endParaRPr lang="en-ID" sz="900" dirty="0"/>
          </a:p>
        </p:txBody>
      </p:sp>
      <p:pic>
        <p:nvPicPr>
          <p:cNvPr id="2" name="Picture 1" descr="Icon&#10;&#10;Description automatically generated">
            <a:extLst>
              <a:ext uri="{FF2B5EF4-FFF2-40B4-BE49-F238E27FC236}">
                <a16:creationId xmlns:a16="http://schemas.microsoft.com/office/drawing/2014/main" id="{3198054D-2E95-EF4B-6AC5-A5042E32AB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86600" y="209550"/>
            <a:ext cx="762000" cy="30849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5870AA6-6D5F-C348-8077-FD2BCCE13A4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46" t="4792" r="22202" b="5336"/>
          <a:stretch/>
        </p:blipFill>
        <p:spPr bwMode="auto">
          <a:xfrm>
            <a:off x="6628327" y="138097"/>
            <a:ext cx="382073" cy="451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48841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/>
          <p:cNvSpPr/>
          <p:nvPr/>
        </p:nvSpPr>
        <p:spPr>
          <a:xfrm>
            <a:off x="354902" y="1013461"/>
            <a:ext cx="1099661" cy="363855"/>
          </a:xfrm>
          <a:custGeom>
            <a:avLst/>
            <a:gdLst/>
            <a:ahLst/>
            <a:cxnLst/>
            <a:rect l="l" t="t" r="r" b="b"/>
            <a:pathLst>
              <a:path w="1466214" h="485139">
                <a:moveTo>
                  <a:pt x="0" y="0"/>
                </a:moveTo>
                <a:lnTo>
                  <a:pt x="1223771" y="0"/>
                </a:lnTo>
                <a:lnTo>
                  <a:pt x="1466087" y="242315"/>
                </a:lnTo>
                <a:lnTo>
                  <a:pt x="1223771" y="484631"/>
                </a:lnTo>
                <a:lnTo>
                  <a:pt x="0" y="484631"/>
                </a:lnTo>
                <a:lnTo>
                  <a:pt x="0" y="0"/>
                </a:lnTo>
                <a:close/>
              </a:path>
            </a:pathLst>
          </a:custGeom>
          <a:ln w="1981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685783" fontAlgn="auto">
              <a:spcBef>
                <a:spcPts val="0"/>
              </a:spcBef>
              <a:spcAft>
                <a:spcPts val="0"/>
              </a:spcAft>
            </a:pPr>
            <a:endParaRPr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94617" y="3002752"/>
            <a:ext cx="587693" cy="2077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25" defTabSz="685783" fontAlgn="auto">
              <a:spcBef>
                <a:spcPts val="0"/>
              </a:spcBef>
              <a:spcAft>
                <a:spcPts val="0"/>
              </a:spcAft>
            </a:pPr>
            <a:r>
              <a:rPr sz="1350" b="1" spc="-11" dirty="0">
                <a:solidFill>
                  <a:srgbClr val="FFFFFF"/>
                </a:solidFill>
                <a:latin typeface="Calibri"/>
                <a:cs typeface="Calibri"/>
              </a:rPr>
              <a:t>Ma</a:t>
            </a:r>
            <a:r>
              <a:rPr sz="1350" b="1" spc="-19" dirty="0">
                <a:solidFill>
                  <a:srgbClr val="FFFFFF"/>
                </a:solidFill>
                <a:latin typeface="Calibri"/>
                <a:cs typeface="Calibri"/>
              </a:rPr>
              <a:t>k</a:t>
            </a:r>
            <a:r>
              <a:rPr sz="1350" b="1" spc="-8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1350" b="1" spc="-4" dirty="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sz="1350" b="1" spc="-8" dirty="0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endParaRPr sz="135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890329" y="881126"/>
            <a:ext cx="499110" cy="2077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25" defTabSz="685783" fontAlgn="auto">
              <a:spcBef>
                <a:spcPts val="0"/>
              </a:spcBef>
              <a:spcAft>
                <a:spcPts val="0"/>
              </a:spcAft>
            </a:pPr>
            <a:r>
              <a:rPr sz="1350" b="1" spc="-7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1350" b="1" spc="-8" dirty="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sz="1350" b="1" spc="-11" dirty="0">
                <a:solidFill>
                  <a:srgbClr val="FFFFFF"/>
                </a:solidFill>
                <a:latin typeface="Calibri"/>
                <a:cs typeface="Calibri"/>
              </a:rPr>
              <a:t>juan</a:t>
            </a:r>
            <a:endParaRPr sz="135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sldNum" sz="quarter" idx="7"/>
          </p:nvPr>
        </p:nvSpPr>
        <p:spPr>
          <a:xfrm>
            <a:off x="6233214" y="3755748"/>
            <a:ext cx="116086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9049" defTabSz="685783" fontAlgn="auto">
              <a:spcBef>
                <a:spcPts val="0"/>
              </a:spcBef>
              <a:spcAft>
                <a:spcPts val="0"/>
              </a:spcAft>
            </a:pPr>
            <a:fld id="{81D60167-4931-47E6-BA6A-407CBD079E47}" type="slidenum">
              <a:rPr spc="-8" dirty="0"/>
              <a:pPr marL="19049" defTabSz="685783" fontAlgn="auto">
                <a:spcBef>
                  <a:spcPts val="0"/>
                </a:spcBef>
                <a:spcAft>
                  <a:spcPts val="0"/>
                </a:spcAft>
              </a:pPr>
              <a:t>7</a:t>
            </a:fld>
            <a:endParaRPr spc="-8" dirty="0"/>
          </a:p>
        </p:txBody>
      </p:sp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7F6647A9-A9E5-9F48-A1F0-5ED377F29AC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747" y="285750"/>
            <a:ext cx="7874698" cy="4417705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A14C2783-0FCC-A249-81BB-1BE6264E4EB8}"/>
              </a:ext>
            </a:extLst>
          </p:cNvPr>
          <p:cNvSpPr/>
          <p:nvPr/>
        </p:nvSpPr>
        <p:spPr>
          <a:xfrm>
            <a:off x="533400" y="4668784"/>
            <a:ext cx="165506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sz="1100" b="1" dirty="0" err="1">
                <a:latin typeface="Cambria" panose="02040503050406030204" pitchFamily="18" charset="0"/>
              </a:rPr>
              <a:t>Oktorialdi</a:t>
            </a:r>
            <a:r>
              <a:rPr lang="en-ID" sz="1100" b="1" dirty="0">
                <a:latin typeface="Cambria" panose="02040503050406030204" pitchFamily="18" charset="0"/>
              </a:rPr>
              <a:t>, Ph.D. </a:t>
            </a:r>
            <a:endParaRPr lang="en-ID" sz="110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4F2231B-8617-AD4B-96C1-78EB70C6D9D9}"/>
              </a:ext>
            </a:extLst>
          </p:cNvPr>
          <p:cNvSpPr/>
          <p:nvPr/>
        </p:nvSpPr>
        <p:spPr>
          <a:xfrm>
            <a:off x="533400" y="4820217"/>
            <a:ext cx="419100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sz="900" dirty="0" err="1">
                <a:latin typeface="Cambria" panose="02040503050406030204" pitchFamily="18" charset="0"/>
              </a:rPr>
              <a:t>Staf</a:t>
            </a:r>
            <a:r>
              <a:rPr lang="en-ID" sz="900" dirty="0">
                <a:latin typeface="Cambria" panose="02040503050406030204" pitchFamily="18" charset="0"/>
              </a:rPr>
              <a:t> Ahli </a:t>
            </a:r>
            <a:r>
              <a:rPr lang="en-ID" sz="900" dirty="0" err="1">
                <a:latin typeface="Cambria" panose="02040503050406030204" pitchFamily="18" charset="0"/>
              </a:rPr>
              <a:t>Bidang</a:t>
            </a:r>
            <a:r>
              <a:rPr lang="en-ID" sz="900" dirty="0">
                <a:latin typeface="Cambria" panose="02040503050406030204" pitchFamily="18" charset="0"/>
              </a:rPr>
              <a:t> </a:t>
            </a:r>
            <a:r>
              <a:rPr lang="en-ID" sz="900" dirty="0" err="1">
                <a:latin typeface="Cambria" panose="02040503050406030204" pitchFamily="18" charset="0"/>
              </a:rPr>
              <a:t>Pemerataan</a:t>
            </a:r>
            <a:r>
              <a:rPr lang="en-ID" sz="900" dirty="0">
                <a:latin typeface="Cambria" panose="02040503050406030204" pitchFamily="18" charset="0"/>
              </a:rPr>
              <a:t> dan </a:t>
            </a:r>
            <a:r>
              <a:rPr lang="en-ID" sz="900" dirty="0" err="1">
                <a:latin typeface="Cambria" panose="02040503050406030204" pitchFamily="18" charset="0"/>
              </a:rPr>
              <a:t>Kewilayahan</a:t>
            </a:r>
            <a:r>
              <a:rPr lang="en-ID" sz="900" dirty="0">
                <a:latin typeface="Cambria" panose="02040503050406030204" pitchFamily="18" charset="0"/>
              </a:rPr>
              <a:t> – KEMENTERIAN PPN BAPPENAS </a:t>
            </a:r>
            <a:endParaRPr lang="en-ID" sz="900" dirty="0"/>
          </a:p>
        </p:txBody>
      </p:sp>
      <p:pic>
        <p:nvPicPr>
          <p:cNvPr id="2" name="Picture 1" descr="Icon&#10;&#10;Description automatically generated">
            <a:extLst>
              <a:ext uri="{FF2B5EF4-FFF2-40B4-BE49-F238E27FC236}">
                <a16:creationId xmlns:a16="http://schemas.microsoft.com/office/drawing/2014/main" id="{FC8C4A28-3C35-A0CB-8E85-2880B13856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77000" y="361950"/>
            <a:ext cx="838200" cy="33934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78D1BD2-BA8D-F839-DC34-30C74B49047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46" t="4792" r="22202" b="5336"/>
          <a:stretch/>
        </p:blipFill>
        <p:spPr bwMode="auto">
          <a:xfrm>
            <a:off x="1144107" y="985000"/>
            <a:ext cx="382073" cy="451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88097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1887" y="125329"/>
            <a:ext cx="8737229" cy="451401"/>
          </a:xfrm>
          <a:prstGeom prst="rect">
            <a:avLst/>
          </a:prstGeom>
        </p:spPr>
        <p:txBody>
          <a:bodyPr vert="horz" wrap="square" lIns="0" tIns="58415" rIns="0" bIns="0" rtlCol="0">
            <a:spAutoFit/>
          </a:bodyPr>
          <a:lstStyle/>
          <a:p>
            <a:pPr marL="12859"/>
            <a:r>
              <a:rPr lang="en-US" spc="-15" dirty="0" err="1"/>
              <a:t>Manajemen</a:t>
            </a:r>
            <a:r>
              <a:rPr lang="en-US" spc="-15" dirty="0"/>
              <a:t> Data dan </a:t>
            </a:r>
            <a:r>
              <a:rPr lang="en-US" spc="-15" dirty="0" err="1"/>
              <a:t>Prinsip</a:t>
            </a:r>
            <a:r>
              <a:rPr lang="en-US" spc="-15" dirty="0"/>
              <a:t> Satu Data </a:t>
            </a:r>
            <a:endParaRPr spc="-15" dirty="0"/>
          </a:p>
        </p:txBody>
      </p:sp>
      <p:sp>
        <p:nvSpPr>
          <p:cNvPr id="8" name="object 8"/>
          <p:cNvSpPr/>
          <p:nvPr/>
        </p:nvSpPr>
        <p:spPr>
          <a:xfrm>
            <a:off x="354902" y="1013461"/>
            <a:ext cx="1099661" cy="363855"/>
          </a:xfrm>
          <a:custGeom>
            <a:avLst/>
            <a:gdLst/>
            <a:ahLst/>
            <a:cxnLst/>
            <a:rect l="l" t="t" r="r" b="b"/>
            <a:pathLst>
              <a:path w="1466214" h="485139">
                <a:moveTo>
                  <a:pt x="0" y="0"/>
                </a:moveTo>
                <a:lnTo>
                  <a:pt x="1223771" y="0"/>
                </a:lnTo>
                <a:lnTo>
                  <a:pt x="1466087" y="242315"/>
                </a:lnTo>
                <a:lnTo>
                  <a:pt x="1223771" y="484631"/>
                </a:lnTo>
                <a:lnTo>
                  <a:pt x="0" y="484631"/>
                </a:lnTo>
                <a:lnTo>
                  <a:pt x="0" y="0"/>
                </a:lnTo>
                <a:close/>
              </a:path>
            </a:pathLst>
          </a:custGeom>
          <a:ln w="1981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685783" fontAlgn="auto">
              <a:spcBef>
                <a:spcPts val="0"/>
              </a:spcBef>
              <a:spcAft>
                <a:spcPts val="0"/>
              </a:spcAft>
            </a:pPr>
            <a:endParaRPr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94617" y="3002752"/>
            <a:ext cx="587693" cy="2077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25" defTabSz="685783" fontAlgn="auto">
              <a:spcBef>
                <a:spcPts val="0"/>
              </a:spcBef>
              <a:spcAft>
                <a:spcPts val="0"/>
              </a:spcAft>
            </a:pPr>
            <a:r>
              <a:rPr sz="1350" b="1" spc="-11" dirty="0">
                <a:solidFill>
                  <a:srgbClr val="FFFFFF"/>
                </a:solidFill>
                <a:latin typeface="Calibri"/>
                <a:cs typeface="Calibri"/>
              </a:rPr>
              <a:t>Ma</a:t>
            </a:r>
            <a:r>
              <a:rPr sz="1350" b="1" spc="-19" dirty="0">
                <a:solidFill>
                  <a:srgbClr val="FFFFFF"/>
                </a:solidFill>
                <a:latin typeface="Calibri"/>
                <a:cs typeface="Calibri"/>
              </a:rPr>
              <a:t>k</a:t>
            </a:r>
            <a:r>
              <a:rPr sz="1350" b="1" spc="-8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1350" b="1" spc="-4" dirty="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sz="1350" b="1" spc="-8" dirty="0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endParaRPr sz="135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890329" y="881126"/>
            <a:ext cx="499110" cy="2077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25" defTabSz="685783" fontAlgn="auto">
              <a:spcBef>
                <a:spcPts val="0"/>
              </a:spcBef>
              <a:spcAft>
                <a:spcPts val="0"/>
              </a:spcAft>
            </a:pPr>
            <a:r>
              <a:rPr sz="1350" b="1" spc="-7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1350" b="1" spc="-8" dirty="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sz="1350" b="1" spc="-11" dirty="0">
                <a:solidFill>
                  <a:srgbClr val="FFFFFF"/>
                </a:solidFill>
                <a:latin typeface="Calibri"/>
                <a:cs typeface="Calibri"/>
              </a:rPr>
              <a:t>juan</a:t>
            </a:r>
            <a:endParaRPr sz="135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sldNum" sz="quarter" idx="7"/>
          </p:nvPr>
        </p:nvSpPr>
        <p:spPr>
          <a:xfrm>
            <a:off x="6233214" y="3755748"/>
            <a:ext cx="116086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9049" defTabSz="685783" fontAlgn="auto">
              <a:spcBef>
                <a:spcPts val="0"/>
              </a:spcBef>
              <a:spcAft>
                <a:spcPts val="0"/>
              </a:spcAft>
            </a:pPr>
            <a:fld id="{81D60167-4931-47E6-BA6A-407CBD079E47}" type="slidenum">
              <a:rPr spc="-8" dirty="0"/>
              <a:pPr marL="19049" defTabSz="685783" fontAlgn="auto">
                <a:spcBef>
                  <a:spcPts val="0"/>
                </a:spcBef>
                <a:spcAft>
                  <a:spcPts val="0"/>
                </a:spcAft>
              </a:pPr>
              <a:t>8</a:t>
            </a:fld>
            <a:endParaRPr spc="-8" dirty="0"/>
          </a:p>
        </p:txBody>
      </p:sp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B5443374-73B6-854E-97DA-069DBD77491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9"/>
          <a:stretch/>
        </p:blipFill>
        <p:spPr>
          <a:xfrm>
            <a:off x="-11499" y="757265"/>
            <a:ext cx="9144000" cy="4175345"/>
          </a:xfrm>
          <a:prstGeom prst="rect">
            <a:avLst/>
          </a:prstGeom>
        </p:spPr>
      </p:pic>
      <p:pic>
        <p:nvPicPr>
          <p:cNvPr id="10" name="Picture 9" descr="A close up of a sign&#10;&#10;Description automatically generated">
            <a:extLst>
              <a:ext uri="{FF2B5EF4-FFF2-40B4-BE49-F238E27FC236}">
                <a16:creationId xmlns:a16="http://schemas.microsoft.com/office/drawing/2014/main" id="{60FE1F2E-4288-F042-8A57-083EC655124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9600" y="68119"/>
            <a:ext cx="565819" cy="565819"/>
          </a:xfrm>
          <a:prstGeom prst="rect">
            <a:avLst/>
          </a:prstGeom>
        </p:spPr>
      </p:pic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C454CA74-0391-220A-79F7-D58F6ADDCE1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60365" y="142690"/>
            <a:ext cx="1035538" cy="419238"/>
          </a:xfrm>
          <a:prstGeom prst="rect">
            <a:avLst/>
          </a:prstGeom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1C1858DC-A9CF-4857-88E0-A2996F45B49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46" t="4792" r="22202" b="5336"/>
          <a:stretch/>
        </p:blipFill>
        <p:spPr bwMode="auto">
          <a:xfrm>
            <a:off x="6543849" y="113431"/>
            <a:ext cx="449668" cy="531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07139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1887" y="125329"/>
            <a:ext cx="8737229" cy="451401"/>
          </a:xfrm>
          <a:prstGeom prst="rect">
            <a:avLst/>
          </a:prstGeom>
        </p:spPr>
        <p:txBody>
          <a:bodyPr vert="horz" wrap="square" lIns="0" tIns="58415" rIns="0" bIns="0" rtlCol="0">
            <a:spAutoFit/>
          </a:bodyPr>
          <a:lstStyle/>
          <a:p>
            <a:pPr marL="12859"/>
            <a:r>
              <a:rPr lang="en-US" spc="-15" dirty="0" err="1"/>
              <a:t>Manajemen</a:t>
            </a:r>
            <a:r>
              <a:rPr lang="en-US" spc="-15" dirty="0"/>
              <a:t> Data </a:t>
            </a:r>
            <a:r>
              <a:rPr lang="en-US" spc="-15" dirty="0" err="1"/>
              <a:t>Dalam</a:t>
            </a:r>
            <a:r>
              <a:rPr lang="en-US" spc="-15" dirty="0"/>
              <a:t> SDI</a:t>
            </a:r>
            <a:endParaRPr spc="-15" dirty="0"/>
          </a:p>
        </p:txBody>
      </p:sp>
      <p:sp>
        <p:nvSpPr>
          <p:cNvPr id="8" name="object 8"/>
          <p:cNvSpPr/>
          <p:nvPr/>
        </p:nvSpPr>
        <p:spPr>
          <a:xfrm>
            <a:off x="354902" y="1013461"/>
            <a:ext cx="1099661" cy="363855"/>
          </a:xfrm>
          <a:custGeom>
            <a:avLst/>
            <a:gdLst/>
            <a:ahLst/>
            <a:cxnLst/>
            <a:rect l="l" t="t" r="r" b="b"/>
            <a:pathLst>
              <a:path w="1466214" h="485139">
                <a:moveTo>
                  <a:pt x="0" y="0"/>
                </a:moveTo>
                <a:lnTo>
                  <a:pt x="1223771" y="0"/>
                </a:lnTo>
                <a:lnTo>
                  <a:pt x="1466087" y="242315"/>
                </a:lnTo>
                <a:lnTo>
                  <a:pt x="1223771" y="484631"/>
                </a:lnTo>
                <a:lnTo>
                  <a:pt x="0" y="484631"/>
                </a:lnTo>
                <a:lnTo>
                  <a:pt x="0" y="0"/>
                </a:lnTo>
                <a:close/>
              </a:path>
            </a:pathLst>
          </a:custGeom>
          <a:ln w="1981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685783" fontAlgn="auto">
              <a:spcBef>
                <a:spcPts val="0"/>
              </a:spcBef>
              <a:spcAft>
                <a:spcPts val="0"/>
              </a:spcAft>
            </a:pPr>
            <a:endParaRPr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94617" y="3002752"/>
            <a:ext cx="587693" cy="2077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25" defTabSz="685783" fontAlgn="auto">
              <a:spcBef>
                <a:spcPts val="0"/>
              </a:spcBef>
              <a:spcAft>
                <a:spcPts val="0"/>
              </a:spcAft>
            </a:pPr>
            <a:r>
              <a:rPr sz="1350" b="1" spc="-11" dirty="0">
                <a:solidFill>
                  <a:srgbClr val="FFFFFF"/>
                </a:solidFill>
                <a:latin typeface="Calibri"/>
                <a:cs typeface="Calibri"/>
              </a:rPr>
              <a:t>Ma</a:t>
            </a:r>
            <a:r>
              <a:rPr sz="1350" b="1" spc="-19" dirty="0">
                <a:solidFill>
                  <a:srgbClr val="FFFFFF"/>
                </a:solidFill>
                <a:latin typeface="Calibri"/>
                <a:cs typeface="Calibri"/>
              </a:rPr>
              <a:t>k</a:t>
            </a:r>
            <a:r>
              <a:rPr sz="1350" b="1" spc="-8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1350" b="1" spc="-4" dirty="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sz="1350" b="1" spc="-8" dirty="0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endParaRPr sz="135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890329" y="881126"/>
            <a:ext cx="499110" cy="2077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25" defTabSz="685783" fontAlgn="auto">
              <a:spcBef>
                <a:spcPts val="0"/>
              </a:spcBef>
              <a:spcAft>
                <a:spcPts val="0"/>
              </a:spcAft>
            </a:pPr>
            <a:r>
              <a:rPr sz="1350" b="1" spc="-7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1350" b="1" spc="-8" dirty="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sz="1350" b="1" spc="-11" dirty="0">
                <a:solidFill>
                  <a:srgbClr val="FFFFFF"/>
                </a:solidFill>
                <a:latin typeface="Calibri"/>
                <a:cs typeface="Calibri"/>
              </a:rPr>
              <a:t>juan</a:t>
            </a:r>
            <a:endParaRPr sz="135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sldNum" sz="quarter" idx="7"/>
          </p:nvPr>
        </p:nvSpPr>
        <p:spPr>
          <a:xfrm>
            <a:off x="6233214" y="3755748"/>
            <a:ext cx="116086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9049" defTabSz="685783" fontAlgn="auto">
              <a:spcBef>
                <a:spcPts val="0"/>
              </a:spcBef>
              <a:spcAft>
                <a:spcPts val="0"/>
              </a:spcAft>
            </a:pPr>
            <a:fld id="{81D60167-4931-47E6-BA6A-407CBD079E47}" type="slidenum">
              <a:rPr spc="-8" dirty="0"/>
              <a:pPr marL="19049" defTabSz="685783" fontAlgn="auto">
                <a:spcBef>
                  <a:spcPts val="0"/>
                </a:spcBef>
                <a:spcAft>
                  <a:spcPts val="0"/>
                </a:spcAft>
              </a:pPr>
              <a:t>9</a:t>
            </a:fld>
            <a:endParaRPr spc="-8" dirty="0"/>
          </a:p>
        </p:txBody>
      </p:sp>
      <p:pic>
        <p:nvPicPr>
          <p:cNvPr id="4" name="Picture 3" descr="Table&#10;&#10;Description automatically generated">
            <a:extLst>
              <a:ext uri="{FF2B5EF4-FFF2-40B4-BE49-F238E27FC236}">
                <a16:creationId xmlns:a16="http://schemas.microsoft.com/office/drawing/2014/main" id="{751470E2-EB06-3D48-BEC9-01CAC1652D9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" r="-1"/>
          <a:stretch/>
        </p:blipFill>
        <p:spPr>
          <a:xfrm>
            <a:off x="114299" y="791169"/>
            <a:ext cx="8892403" cy="3634496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1CB914FD-BE10-A540-816D-0DA648C11416}"/>
              </a:ext>
            </a:extLst>
          </p:cNvPr>
          <p:cNvSpPr/>
          <p:nvPr/>
        </p:nvSpPr>
        <p:spPr>
          <a:xfrm>
            <a:off x="7772400" y="4434219"/>
            <a:ext cx="165506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sz="1100" b="1" dirty="0" err="1">
                <a:latin typeface="Cambria" panose="02040503050406030204" pitchFamily="18" charset="0"/>
              </a:rPr>
              <a:t>Oktorialdi</a:t>
            </a:r>
            <a:r>
              <a:rPr lang="en-ID" sz="1100" b="1" dirty="0">
                <a:latin typeface="Cambria" panose="02040503050406030204" pitchFamily="18" charset="0"/>
              </a:rPr>
              <a:t>, Ph.D. </a:t>
            </a:r>
            <a:endParaRPr lang="en-ID" sz="11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FE48B3B-CC58-7748-A2A9-9FC5649C95E1}"/>
              </a:ext>
            </a:extLst>
          </p:cNvPr>
          <p:cNvSpPr/>
          <p:nvPr/>
        </p:nvSpPr>
        <p:spPr>
          <a:xfrm>
            <a:off x="4684638" y="4629150"/>
            <a:ext cx="4322064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ID" sz="900" dirty="0" err="1">
                <a:latin typeface="Cambria" panose="02040503050406030204" pitchFamily="18" charset="0"/>
              </a:rPr>
              <a:t>Staf</a:t>
            </a:r>
            <a:r>
              <a:rPr lang="en-ID" sz="900" dirty="0">
                <a:latin typeface="Cambria" panose="02040503050406030204" pitchFamily="18" charset="0"/>
              </a:rPr>
              <a:t> Ahli </a:t>
            </a:r>
            <a:r>
              <a:rPr lang="en-ID" sz="900" dirty="0" err="1">
                <a:latin typeface="Cambria" panose="02040503050406030204" pitchFamily="18" charset="0"/>
              </a:rPr>
              <a:t>Bidang</a:t>
            </a:r>
            <a:r>
              <a:rPr lang="en-ID" sz="900" dirty="0">
                <a:latin typeface="Cambria" panose="02040503050406030204" pitchFamily="18" charset="0"/>
              </a:rPr>
              <a:t> </a:t>
            </a:r>
            <a:r>
              <a:rPr lang="en-ID" sz="900" dirty="0" err="1">
                <a:latin typeface="Cambria" panose="02040503050406030204" pitchFamily="18" charset="0"/>
              </a:rPr>
              <a:t>Pemerataan</a:t>
            </a:r>
            <a:r>
              <a:rPr lang="en-ID" sz="900" dirty="0">
                <a:latin typeface="Cambria" panose="02040503050406030204" pitchFamily="18" charset="0"/>
              </a:rPr>
              <a:t> dan </a:t>
            </a:r>
            <a:r>
              <a:rPr lang="en-ID" sz="900" dirty="0" err="1">
                <a:latin typeface="Cambria" panose="02040503050406030204" pitchFamily="18" charset="0"/>
              </a:rPr>
              <a:t>Kewilayahan</a:t>
            </a:r>
            <a:r>
              <a:rPr lang="en-ID" sz="900" dirty="0">
                <a:latin typeface="Cambria" panose="02040503050406030204" pitchFamily="18" charset="0"/>
              </a:rPr>
              <a:t> – KEMENTERIAN PPN BAPPENAS </a:t>
            </a:r>
            <a:endParaRPr lang="en-ID" sz="900" dirty="0"/>
          </a:p>
        </p:txBody>
      </p:sp>
      <p:pic>
        <p:nvPicPr>
          <p:cNvPr id="17" name="Picture 16" descr="A close up of a sign&#10;&#10;Description automatically generated">
            <a:extLst>
              <a:ext uri="{FF2B5EF4-FFF2-40B4-BE49-F238E27FC236}">
                <a16:creationId xmlns:a16="http://schemas.microsoft.com/office/drawing/2014/main" id="{3DA8D7CE-A346-7749-96C2-33429D59319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4395" y="88461"/>
            <a:ext cx="565819" cy="565819"/>
          </a:xfrm>
          <a:prstGeom prst="rect">
            <a:avLst/>
          </a:prstGeom>
        </p:spPr>
      </p:pic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8B38F289-685D-EC00-572F-E2C1164044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54631" y="142379"/>
            <a:ext cx="1035538" cy="419238"/>
          </a:xfrm>
          <a:prstGeom prst="rect">
            <a:avLst/>
          </a:prstGeom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A41E722C-EB5F-9FDC-F968-0CEA5F285B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46" t="4792" r="22202" b="5336"/>
          <a:stretch/>
        </p:blipFill>
        <p:spPr bwMode="auto">
          <a:xfrm>
            <a:off x="6619060" y="59692"/>
            <a:ext cx="534473" cy="631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814957"/>
      </p:ext>
    </p:extLst>
  </p:cSld>
  <p:clrMapOvr>
    <a:masterClrMapping/>
  </p:clrMapOvr>
</p:sld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Tel U 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l U 1" id="{A40B0C70-83D0-41A3-9068-8E2A98C3A3D3}" vid="{2ECB7163-AEF0-4D69-BAA5-C179723163D5}"/>
    </a:ext>
  </a:extLst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Tel U 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l U 1" id="{A40B0C70-83D0-41A3-9068-8E2A98C3A3D3}" vid="{2ECB7163-AEF0-4D69-BAA5-C179723163D5}"/>
    </a:ext>
  </a:extLst>
</a:theme>
</file>

<file path=ppt/theme/theme3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462C1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itle &amp; Subtitle">
  <a:themeElements>
    <a:clrScheme name="Custom 24">
      <a:dk1>
        <a:srgbClr val="000000"/>
      </a:dk1>
      <a:lt1>
        <a:srgbClr val="FFFFFF"/>
      </a:lt1>
      <a:dk2>
        <a:srgbClr val="FF8200"/>
      </a:dk2>
      <a:lt2>
        <a:srgbClr val="737373"/>
      </a:lt2>
      <a:accent1>
        <a:srgbClr val="FF5A00"/>
      </a:accent1>
      <a:accent2>
        <a:srgbClr val="FFAF00"/>
      </a:accent2>
      <a:accent3>
        <a:srgbClr val="FFC800"/>
      </a:accent3>
      <a:accent4>
        <a:srgbClr val="3C3C3C"/>
      </a:accent4>
      <a:accent5>
        <a:srgbClr val="828282"/>
      </a:accent5>
      <a:accent6>
        <a:srgbClr val="C8C8C8"/>
      </a:accent6>
      <a:hlink>
        <a:srgbClr val="3445A1"/>
      </a:hlink>
      <a:folHlink>
        <a:srgbClr val="3FA7D7"/>
      </a:folHlink>
    </a:clrScheme>
    <a:fontScheme name="Title &amp; Subtitle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Title &amp; Subtitl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462C1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8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15325</TotalTime>
  <Words>1242</Words>
  <Application>Microsoft Office PowerPoint</Application>
  <PresentationFormat>On-screen Show (16:9)</PresentationFormat>
  <Paragraphs>277</Paragraphs>
  <Slides>37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23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37</vt:i4>
      </vt:variant>
    </vt:vector>
  </HeadingPairs>
  <TitlesOfParts>
    <vt:vector size="68" baseType="lpstr">
      <vt:lpstr>MS Mincho</vt:lpstr>
      <vt:lpstr>ADLaM Display</vt:lpstr>
      <vt:lpstr>Agency FB</vt:lpstr>
      <vt:lpstr>Arial</vt:lpstr>
      <vt:lpstr>Bahnschrift SemiBold</vt:lpstr>
      <vt:lpstr>Bebas Neue Bold</vt:lpstr>
      <vt:lpstr>Bebas Neue Regular</vt:lpstr>
      <vt:lpstr>Bookman Old Style</vt:lpstr>
      <vt:lpstr>BookmanOldStyle</vt:lpstr>
      <vt:lpstr>Calibri</vt:lpstr>
      <vt:lpstr>Calibri Light</vt:lpstr>
      <vt:lpstr>Cambria</vt:lpstr>
      <vt:lpstr>Candara</vt:lpstr>
      <vt:lpstr>Frutiger-Bold</vt:lpstr>
      <vt:lpstr>Frutiger-Light</vt:lpstr>
      <vt:lpstr>Gill Sans</vt:lpstr>
      <vt:lpstr>Helvetica</vt:lpstr>
      <vt:lpstr>Open Sans</vt:lpstr>
      <vt:lpstr>Segoe UI</vt:lpstr>
      <vt:lpstr>Segoe UI Light</vt:lpstr>
      <vt:lpstr>Times New Roman</vt:lpstr>
      <vt:lpstr>Trebuchet MS</vt:lpstr>
      <vt:lpstr>Wingdings</vt:lpstr>
      <vt:lpstr>Tel U 1</vt:lpstr>
      <vt:lpstr>1_Tel U 1</vt:lpstr>
      <vt:lpstr>4_Office Theme</vt:lpstr>
      <vt:lpstr>5_Office Theme</vt:lpstr>
      <vt:lpstr>Title &amp; Subtitle</vt:lpstr>
      <vt:lpstr>7_Office Theme</vt:lpstr>
      <vt:lpstr>8_Office Theme</vt:lpstr>
      <vt:lpstr>Office Theme</vt:lpstr>
      <vt:lpstr>PowerPoint Presentation</vt:lpstr>
      <vt:lpstr>PowerPoint Presentation</vt:lpstr>
      <vt:lpstr>PowerPoint Presentation</vt:lpstr>
      <vt:lpstr>Satu Data Indonesia dan SPBE </vt:lpstr>
      <vt:lpstr>Perpres 39/2019: SDI sebagai pendukung Perpres 95/2018: SPBE </vt:lpstr>
      <vt:lpstr>PowerPoint Presentation</vt:lpstr>
      <vt:lpstr>PowerPoint Presentation</vt:lpstr>
      <vt:lpstr>Manajemen Data dan Prinsip Satu Data </vt:lpstr>
      <vt:lpstr>Manajemen Data Dalam SDI</vt:lpstr>
      <vt:lpstr>Manajemen Data</vt:lpstr>
      <vt:lpstr>Manajemen Data </vt:lpstr>
      <vt:lpstr>PowerPoint Presentation</vt:lpstr>
      <vt:lpstr>PowerPoint Presentation</vt:lpstr>
      <vt:lpstr>PowerPoint Presentation</vt:lpstr>
      <vt:lpstr>PowerPoint Presentation</vt:lpstr>
      <vt:lpstr>FORUM DATA - FD</vt:lpstr>
      <vt:lpstr>PowerPoint Presentation</vt:lpstr>
      <vt:lpstr>Tugas POKJA FD</vt:lpstr>
      <vt:lpstr>POKJA BIDANG ARSITEKTUR DATA &amp; INFORMASI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Contoh: Model Referensi Data &amp; RAD - 02</vt:lpstr>
      <vt:lpstr>Model Referensi Data</vt:lpstr>
      <vt:lpstr>Arsitektur Data - Rancangan</vt:lpstr>
      <vt:lpstr>PowerPoint Presentation</vt:lpstr>
      <vt:lpstr>PowerPoint Presentation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ismail - [2010]</dc:creator>
  <cp:lastModifiedBy>Andi Agus</cp:lastModifiedBy>
  <cp:revision>736</cp:revision>
  <cp:lastPrinted>2015-10-17T10:15:15Z</cp:lastPrinted>
  <dcterms:created xsi:type="dcterms:W3CDTF">2014-03-20T10:23:30Z</dcterms:created>
  <dcterms:modified xsi:type="dcterms:W3CDTF">2024-03-20T14:59:17Z</dcterms:modified>
</cp:coreProperties>
</file>