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7" r:id="rId3"/>
    <p:sldMasterId id="2147483721" r:id="rId4"/>
  </p:sldMasterIdLst>
  <p:notesMasterIdLst>
    <p:notesMasterId r:id="rId18"/>
  </p:notesMasterIdLst>
  <p:sldIdLst>
    <p:sldId id="962" r:id="rId5"/>
    <p:sldId id="927" r:id="rId6"/>
    <p:sldId id="459" r:id="rId7"/>
    <p:sldId id="265" r:id="rId8"/>
    <p:sldId id="928" r:id="rId9"/>
    <p:sldId id="303" r:id="rId10"/>
    <p:sldId id="963" r:id="rId11"/>
    <p:sldId id="964" r:id="rId12"/>
    <p:sldId id="965" r:id="rId13"/>
    <p:sldId id="304" r:id="rId14"/>
    <p:sldId id="966" r:id="rId15"/>
    <p:sldId id="967" r:id="rId16"/>
    <p:sldId id="9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5"/>
    <p:restoredTop sz="95859"/>
  </p:normalViewPr>
  <p:slideViewPr>
    <p:cSldViewPr snapToGrid="0" snapToObjects="1">
      <p:cViewPr varScale="1">
        <p:scale>
          <a:sx n="94" d="100"/>
          <a:sy n="94" d="100"/>
        </p:scale>
        <p:origin x="5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59FF-68D7-C343-928A-4FF563BA4A80}" type="datetimeFigureOut">
              <a:rPr lang="id-ID" smtClean="0"/>
              <a:t>21/03/24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178DA-D0EB-A447-92D0-B11B7004553C}" type="slidenum">
              <a:rPr lang="id-ID" smtClean="0"/>
              <a:t>‹#›</a:t>
            </a:fld>
            <a:endParaRPr lang="id-ID"/>
          </a:p>
        </p:txBody>
      </p:sp>
    </p:spTree>
    <p:extLst>
      <p:ext uri="{BB962C8B-B14F-4D97-AF65-F5344CB8AC3E}">
        <p14:creationId xmlns:p14="http://schemas.microsoft.com/office/powerpoint/2010/main" val="419847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Lampiran Pengantar Konsinyering</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7C53E0-03A8-4F2B-ABEA-F99EFEBE262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13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1a1f50080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1a1f50080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45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720725"/>
            <a:ext cx="6399212"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F20BA8-12AF-476D-99B2-894C09A4EE62}"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273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5378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192a92a7ae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192a92a7ae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271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192a92a7ae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192a92a7ae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40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1a1f50080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1a1f50080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1a1f50080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1a1f50080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92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1a1f50080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1a1f50080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95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0B5F50-1A89-48E0-858F-63C52434765E}" type="datetimeFigureOut">
              <a:rPr lang="en-US" smtClean="0"/>
              <a:t>3/21/24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144275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B5F50-1A89-48E0-858F-63C52434765E}" type="datetimeFigureOut">
              <a:rPr lang="en-US" smtClean="0"/>
              <a:t>3/21/24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146757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B5F50-1A89-48E0-858F-63C52434765E}" type="datetimeFigureOut">
              <a:rPr lang="en-US" smtClean="0"/>
              <a:t>3/21/24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406614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itle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236">
            <a:extLst>
              <a:ext uri="{FF2B5EF4-FFF2-40B4-BE49-F238E27FC236}">
                <a16:creationId xmlns:a16="http://schemas.microsoft.com/office/drawing/2014/main" id="{6479F9A2-B894-4167-BCBE-212D0DDD24D3}"/>
              </a:ext>
            </a:extLst>
          </p:cNvPr>
          <p:cNvSpPr txBox="1">
            <a:spLocks noGrp="1"/>
          </p:cNvSpPr>
          <p:nvPr>
            <p:ph type="title"/>
          </p:nvPr>
        </p:nvSpPr>
        <p:spPr>
          <a:xfrm>
            <a:off x="1085700" y="523433"/>
            <a:ext cx="7323200" cy="1021500"/>
          </a:xfrm>
          <a:prstGeom prst="rect">
            <a:avLst/>
          </a:prstGeom>
        </p:spPr>
        <p:txBody>
          <a:bodyPr lIns="91425" tIns="91425" rIns="91425" bIns="91425" anchor="ctr" anchorCtr="0">
            <a:noAutofit/>
          </a:bodyPr>
          <a:lstStyle>
            <a:lvl1pPr>
              <a:defRPr sz="3200" b="1" i="0">
                <a:solidFill>
                  <a:srgbClr val="FFFFFF"/>
                </a:solidFill>
                <a:latin typeface="+mj-lt"/>
              </a:defRPr>
            </a:lvl1pPr>
          </a:lstStyle>
          <a:p>
            <a:pPr lvl="0">
              <a:spcBef>
                <a:spcPts val="0"/>
              </a:spcBef>
              <a:buNone/>
            </a:pPr>
            <a:endParaRPr lang="en" dirty="0"/>
          </a:p>
        </p:txBody>
      </p:sp>
      <p:sp>
        <p:nvSpPr>
          <p:cNvPr id="7" name="Shape 237">
            <a:extLst>
              <a:ext uri="{FF2B5EF4-FFF2-40B4-BE49-F238E27FC236}">
                <a16:creationId xmlns:a16="http://schemas.microsoft.com/office/drawing/2014/main" id="{58A8E584-1663-46F9-A03A-74E82032A742}"/>
              </a:ext>
            </a:extLst>
          </p:cNvPr>
          <p:cNvSpPr txBox="1">
            <a:spLocks noGrp="1"/>
          </p:cNvSpPr>
          <p:nvPr>
            <p:ph type="body" idx="1"/>
          </p:nvPr>
        </p:nvSpPr>
        <p:spPr>
          <a:xfrm>
            <a:off x="1085700" y="1769800"/>
            <a:ext cx="8176800" cy="4194000"/>
          </a:xfrm>
          <a:prstGeom prst="rect">
            <a:avLst/>
          </a:prstGeom>
        </p:spPr>
        <p:txBody>
          <a:bodyPr lIns="91425" tIns="91425" rIns="91425" bIns="91425" anchor="ctr" anchorCtr="0">
            <a:noAutofit/>
          </a:bodyPr>
          <a:lstStyle>
            <a:lvl1pPr marL="228606" indent="0">
              <a:buNone/>
              <a:defRPr sz="2400"/>
            </a:lvl1pPr>
          </a:lstStyle>
          <a:p>
            <a:pPr marL="457211" lvl="0" indent="-228606" rtl="0">
              <a:spcBef>
                <a:spcPts val="0"/>
              </a:spcBef>
              <a:spcAft>
                <a:spcPts val="1001"/>
              </a:spcAft>
            </a:pPr>
            <a:endParaRPr lang="en" dirty="0"/>
          </a:p>
        </p:txBody>
      </p:sp>
      <p:sp>
        <p:nvSpPr>
          <p:cNvPr id="8" name="Slide Number Placeholder 5">
            <a:extLst>
              <a:ext uri="{FF2B5EF4-FFF2-40B4-BE49-F238E27FC236}">
                <a16:creationId xmlns:a16="http://schemas.microsoft.com/office/drawing/2014/main" id="{40991BDC-905E-4770-83B8-F51E2C3B410A}"/>
              </a:ext>
            </a:extLst>
          </p:cNvPr>
          <p:cNvSpPr>
            <a:spLocks noGrp="1"/>
          </p:cNvSpPr>
          <p:nvPr>
            <p:ph type="sldNum" idx="12"/>
          </p:nvPr>
        </p:nvSpPr>
        <p:spPr>
          <a:xfrm>
            <a:off x="10157333" y="6182000"/>
            <a:ext cx="1983200" cy="420900"/>
          </a:xfrm>
        </p:spPr>
        <p:txBody>
          <a:bodyPr/>
          <a:lstStyle>
            <a:lvl1pPr algn="l">
              <a:defRPr sz="1801">
                <a:solidFill>
                  <a:srgbClr val="FFFFFF"/>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9113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pattFill prst="lgGrid">
          <a:fgClr>
            <a:srgbClr val="F6F8FC"/>
          </a:fgClr>
          <a:bgClr>
            <a:schemeClr val="bg1"/>
          </a:bgClr>
        </a:patt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58977" y="2259484"/>
            <a:ext cx="10972800" cy="1143000"/>
          </a:xfrm>
          <a:prstGeom prst="rect">
            <a:avLst/>
          </a:prstGeom>
        </p:spPr>
        <p:txBody>
          <a:bodyPr/>
          <a:lstStyle>
            <a:lvl1pPr algn="ctr">
              <a:defRPr sz="4400">
                <a:solidFill>
                  <a:schemeClr val="tx1">
                    <a:lumMod val="95000"/>
                    <a:lumOff val="5000"/>
                  </a:schemeClr>
                </a:solidFill>
                <a:latin typeface="Segoe UI Light" pitchFamily="34" charset="0"/>
              </a:defRPr>
            </a:lvl1pPr>
          </a:lstStyle>
          <a:p>
            <a:r>
              <a:rPr lang="en-US" dirty="0"/>
              <a:t>Click to edit Master title style</a:t>
            </a:r>
            <a:endParaRPr lang="en-GB" dirty="0"/>
          </a:p>
        </p:txBody>
      </p:sp>
      <p:sp>
        <p:nvSpPr>
          <p:cNvPr id="12" name="Text Placeholder 11"/>
          <p:cNvSpPr>
            <a:spLocks noGrp="1"/>
          </p:cNvSpPr>
          <p:nvPr>
            <p:ph type="body" sz="quarter" idx="10"/>
          </p:nvPr>
        </p:nvSpPr>
        <p:spPr>
          <a:xfrm>
            <a:off x="1392733" y="3716341"/>
            <a:ext cx="9505288" cy="720775"/>
          </a:xfrm>
          <a:prstGeom prst="rect">
            <a:avLst/>
          </a:prstGeom>
        </p:spPr>
        <p:txBody>
          <a:bodyPr/>
          <a:lstStyle>
            <a:lvl1pPr marL="0" indent="0" algn="ctr">
              <a:buNone/>
              <a:defRPr>
                <a:solidFill>
                  <a:schemeClr val="bg1">
                    <a:lumMod val="50000"/>
                  </a:schemeClr>
                </a:solidFill>
                <a:latin typeface="Segoe UI Light" pitchFamily="34" charset="0"/>
              </a:defRPr>
            </a:lvl1pPr>
          </a:lstStyle>
          <a:p>
            <a:pPr lvl="0"/>
            <a:r>
              <a:rPr lang="en-US" dirty="0"/>
              <a:t>Click to edit Master text styles</a:t>
            </a:r>
          </a:p>
        </p:txBody>
      </p:sp>
      <p:sp>
        <p:nvSpPr>
          <p:cNvPr id="18" name="Text Placeholder 17"/>
          <p:cNvSpPr>
            <a:spLocks noGrp="1"/>
          </p:cNvSpPr>
          <p:nvPr>
            <p:ph type="body" sz="quarter" idx="11" hasCustomPrompt="1"/>
          </p:nvPr>
        </p:nvSpPr>
        <p:spPr>
          <a:xfrm>
            <a:off x="8832965" y="4949076"/>
            <a:ext cx="3176003" cy="393009"/>
          </a:xfrm>
          <a:prstGeom prst="rect">
            <a:avLst/>
          </a:prstGeom>
        </p:spPr>
        <p:txBody>
          <a:bodyPr anchor="ctr"/>
          <a:lstStyle>
            <a:lvl1pPr marL="0" indent="0" algn="l">
              <a:buNone/>
              <a:defRPr sz="2200">
                <a:ln>
                  <a:noFill/>
                </a:ln>
                <a:solidFill>
                  <a:schemeClr val="bg1">
                    <a:lumMod val="50000"/>
                  </a:schemeClr>
                </a:solidFill>
                <a:latin typeface="Segoe UI Light" panose="020B0502040204020203" pitchFamily="34" charset="0"/>
                <a:cs typeface="Segoe UI Light" panose="020B0502040204020203" pitchFamily="34" charset="0"/>
              </a:defRPr>
            </a:lvl1pPr>
          </a:lstStyle>
          <a:p>
            <a:pPr lvl="0"/>
            <a:r>
              <a:rPr lang="en-US" dirty="0"/>
              <a:t>E-mail</a:t>
            </a:r>
          </a:p>
        </p:txBody>
      </p:sp>
      <p:sp>
        <p:nvSpPr>
          <p:cNvPr id="23" name="Text Placeholder 22"/>
          <p:cNvSpPr>
            <a:spLocks noGrp="1"/>
          </p:cNvSpPr>
          <p:nvPr>
            <p:ph type="body" sz="quarter" idx="12" hasCustomPrompt="1"/>
          </p:nvPr>
        </p:nvSpPr>
        <p:spPr>
          <a:xfrm>
            <a:off x="8832965" y="5504555"/>
            <a:ext cx="3176003" cy="327887"/>
          </a:xfrm>
          <a:prstGeom prst="rect">
            <a:avLst/>
          </a:prstGeom>
        </p:spPr>
        <p:txBody>
          <a:bodyPr anchor="ctr"/>
          <a:lstStyle>
            <a:lvl1pPr marL="0" indent="0">
              <a:buNone/>
              <a:defRPr sz="2200">
                <a:solidFill>
                  <a:schemeClr val="bg1">
                    <a:lumMod val="50000"/>
                  </a:schemeClr>
                </a:solidFill>
                <a:latin typeface="Segoe UI Light" panose="020B0502040204020203" pitchFamily="34" charset="0"/>
                <a:cs typeface="Segoe UI Light" panose="020B0502040204020203" pitchFamily="34" charset="0"/>
              </a:defRPr>
            </a:lvl1pPr>
          </a:lstStyle>
          <a:p>
            <a:pPr lvl="0"/>
            <a:r>
              <a:rPr lang="en-US" dirty="0"/>
              <a:t>Twitter</a:t>
            </a:r>
          </a:p>
        </p:txBody>
      </p:sp>
      <p:sp>
        <p:nvSpPr>
          <p:cNvPr id="25" name="Text Placeholder 24"/>
          <p:cNvSpPr>
            <a:spLocks noGrp="1"/>
          </p:cNvSpPr>
          <p:nvPr>
            <p:ph type="body" sz="quarter" idx="13" hasCustomPrompt="1"/>
          </p:nvPr>
        </p:nvSpPr>
        <p:spPr>
          <a:xfrm>
            <a:off x="8832965" y="5975394"/>
            <a:ext cx="3176003" cy="310804"/>
          </a:xfrm>
          <a:prstGeom prst="rect">
            <a:avLst/>
          </a:prstGeom>
        </p:spPr>
        <p:txBody>
          <a:bodyPr anchor="ctr"/>
          <a:lstStyle>
            <a:lvl1pPr marL="0" indent="0">
              <a:buNone/>
              <a:defRPr sz="2200">
                <a:solidFill>
                  <a:schemeClr val="bg1">
                    <a:lumMod val="50000"/>
                  </a:schemeClr>
                </a:solidFill>
                <a:latin typeface="Segoe UI Light" panose="020B0502040204020203" pitchFamily="34" charset="0"/>
                <a:cs typeface="Segoe UI Light" panose="020B0502040204020203" pitchFamily="34" charset="0"/>
              </a:defRPr>
            </a:lvl1pPr>
          </a:lstStyle>
          <a:p>
            <a:pPr lvl="0"/>
            <a:r>
              <a:rPr lang="en-US" dirty="0"/>
              <a:t>Website</a:t>
            </a:r>
          </a:p>
        </p:txBody>
      </p:sp>
      <p:pic>
        <p:nvPicPr>
          <p:cNvPr id="2" name="Picture 1"/>
          <p:cNvPicPr>
            <a:picLocks noChangeAspect="1"/>
          </p:cNvPicPr>
          <p:nvPr userDrawn="1"/>
        </p:nvPicPr>
        <p:blipFill>
          <a:blip r:embed="rId2" cstate="print"/>
          <a:stretch>
            <a:fillRect/>
          </a:stretch>
        </p:blipFill>
        <p:spPr>
          <a:xfrm>
            <a:off x="8112963" y="5770795"/>
            <a:ext cx="720000" cy="720000"/>
          </a:xfrm>
          <a:prstGeom prst="rect">
            <a:avLst/>
          </a:prstGeom>
        </p:spPr>
      </p:pic>
      <p:pic>
        <p:nvPicPr>
          <p:cNvPr id="3" name="Picture 2"/>
          <p:cNvPicPr>
            <a:picLocks noChangeAspect="1"/>
          </p:cNvPicPr>
          <p:nvPr userDrawn="1"/>
        </p:nvPicPr>
        <p:blipFill>
          <a:blip r:embed="rId3" cstate="print"/>
          <a:stretch>
            <a:fillRect/>
          </a:stretch>
        </p:blipFill>
        <p:spPr>
          <a:xfrm>
            <a:off x="8112963" y="5308495"/>
            <a:ext cx="720000" cy="720000"/>
          </a:xfrm>
          <a:prstGeom prst="rect">
            <a:avLst/>
          </a:prstGeom>
        </p:spPr>
      </p:pic>
      <p:pic>
        <p:nvPicPr>
          <p:cNvPr id="7" name="Picture 6"/>
          <p:cNvPicPr>
            <a:picLocks noChangeAspect="1"/>
          </p:cNvPicPr>
          <p:nvPr userDrawn="1"/>
        </p:nvPicPr>
        <p:blipFill>
          <a:blip r:embed="rId4" cstate="print"/>
          <a:stretch>
            <a:fillRect/>
          </a:stretch>
        </p:blipFill>
        <p:spPr>
          <a:xfrm>
            <a:off x="8112963" y="4785577"/>
            <a:ext cx="720000" cy="720000"/>
          </a:xfrm>
          <a:prstGeom prst="rect">
            <a:avLst/>
          </a:prstGeom>
        </p:spPr>
      </p:pic>
    </p:spTree>
    <p:extLst>
      <p:ext uri="{BB962C8B-B14F-4D97-AF65-F5344CB8AC3E}">
        <p14:creationId xmlns:p14="http://schemas.microsoft.com/office/powerpoint/2010/main" val="173460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9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3200"/>
                                        <p:tgtEl>
                                          <p:spTgt spid="12">
                                            <p:txEl>
                                              <p:pRg st="0" end="0"/>
                                            </p:txEl>
                                          </p:spTgt>
                                        </p:tgtEl>
                                      </p:cBhvr>
                                    </p:animEffect>
                                  </p:childTnLst>
                                </p:cTn>
                              </p:par>
                            </p:childTnLst>
                          </p:cTn>
                        </p:par>
                        <p:par>
                          <p:cTn id="11" fill="hold">
                            <p:stCondLst>
                              <p:cond delay="42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par>
                          <p:cTn id="18" fill="hold">
                            <p:stCondLst>
                              <p:cond delay="47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200"/>
                            </p:stCondLst>
                            <p:childTnLst>
                              <p:par>
                                <p:cTn id="26" presetID="10" presetClass="entr" presetSubtype="0" fill="hold" grpId="0" nodeType="after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fade">
                                      <p:cBhvr>
                                        <p:cTn id="28" dur="500"/>
                                        <p:tgtEl>
                                          <p:spTgt spid="25">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3200"/>
                        <p:tgtEl>
                          <p:spTgt spid="12"/>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9" name="Title 8"/>
          <p:cNvSpPr>
            <a:spLocks noGrp="1"/>
          </p:cNvSpPr>
          <p:nvPr>
            <p:ph type="title"/>
          </p:nvPr>
        </p:nvSpPr>
        <p:spPr>
          <a:xfrm>
            <a:off x="658977" y="2259484"/>
            <a:ext cx="10972800" cy="1143000"/>
          </a:xfrm>
          <a:prstGeom prst="rect">
            <a:avLst/>
          </a:prstGeom>
        </p:spPr>
        <p:txBody>
          <a:bodyPr/>
          <a:lstStyle>
            <a:lvl1pPr algn="ctr">
              <a:defRPr sz="4400">
                <a:solidFill>
                  <a:schemeClr val="tx1"/>
                </a:solidFill>
                <a:latin typeface="Segoe UI Light" pitchFamily="34" charset="0"/>
              </a:defRPr>
            </a:lvl1pPr>
          </a:lstStyle>
          <a:p>
            <a:r>
              <a:rPr lang="en-US" dirty="0"/>
              <a:t>Click to edit Master title style</a:t>
            </a:r>
            <a:endParaRPr lang="en-GB" dirty="0"/>
          </a:p>
        </p:txBody>
      </p:sp>
      <p:sp>
        <p:nvSpPr>
          <p:cNvPr id="12" name="Text Placeholder 11"/>
          <p:cNvSpPr>
            <a:spLocks noGrp="1"/>
          </p:cNvSpPr>
          <p:nvPr>
            <p:ph type="body" sz="quarter" idx="10"/>
          </p:nvPr>
        </p:nvSpPr>
        <p:spPr>
          <a:xfrm>
            <a:off x="1392733" y="3716341"/>
            <a:ext cx="9505288" cy="720775"/>
          </a:xfrm>
          <a:prstGeom prst="rect">
            <a:avLst/>
          </a:prstGeom>
        </p:spPr>
        <p:txBody>
          <a:bodyPr/>
          <a:lstStyle>
            <a:lvl1pPr marL="0" indent="0" algn="ctr">
              <a:buNone/>
              <a:defRPr>
                <a:solidFill>
                  <a:schemeClr val="bg1">
                    <a:lumMod val="50000"/>
                  </a:schemeClr>
                </a:solidFill>
                <a:latin typeface="Segoe UI Light" pitchFamily="34" charset="0"/>
              </a:defRPr>
            </a:lvl1pPr>
          </a:lstStyle>
          <a:p>
            <a:pPr lvl="0"/>
            <a:r>
              <a:rPr lang="en-US" dirty="0"/>
              <a:t>Click to edit Master text styles</a:t>
            </a:r>
          </a:p>
        </p:txBody>
      </p:sp>
    </p:spTree>
    <p:extLst>
      <p:ext uri="{BB962C8B-B14F-4D97-AF65-F5344CB8AC3E}">
        <p14:creationId xmlns:p14="http://schemas.microsoft.com/office/powerpoint/2010/main" val="2150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9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32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3200"/>
                        <p:tgtEl>
                          <p:spTgt spid="12"/>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p:bg>
      <p:bgPr>
        <a:solidFill>
          <a:srgbClr val="1BA1E2"/>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58977" y="2857500"/>
            <a:ext cx="10972800" cy="1143000"/>
          </a:xfrm>
          <a:prstGeom prst="rect">
            <a:avLst/>
          </a:prstGeom>
        </p:spPr>
        <p:txBody>
          <a:bodyPr anchor="ctr"/>
          <a:lstStyle>
            <a:lvl1pPr algn="ctr">
              <a:defRPr sz="4400">
                <a:latin typeface="Segoe UI Light" pitchFamily="34" charset="0"/>
              </a:defRPr>
            </a:lvl1pPr>
          </a:lstStyle>
          <a:p>
            <a:r>
              <a:rPr lang="en-US" dirty="0"/>
              <a:t>Add section title</a:t>
            </a:r>
            <a:endParaRPr lang="en-GB" dirty="0"/>
          </a:p>
        </p:txBody>
      </p:sp>
    </p:spTree>
    <p:extLst>
      <p:ext uri="{BB962C8B-B14F-4D97-AF65-F5344CB8AC3E}">
        <p14:creationId xmlns:p14="http://schemas.microsoft.com/office/powerpoint/2010/main" val="1414856229"/>
      </p:ext>
    </p:extLst>
  </p:cSld>
  <p:clrMapOvr>
    <a:masterClrMapping/>
  </p:clrMapOvr>
  <mc:AlternateContent xmlns:mc="http://schemas.openxmlformats.org/markup-compatibility/2006" xmlns:p14="http://schemas.microsoft.com/office/powerpoint/2010/main">
    <mc:Choice Requires="p14">
      <p:transition spd="med" p14:dur="700" advClick="0" advTm="1500">
        <p:fade/>
      </p:transition>
    </mc:Choice>
    <mc:Fallback xmlns="">
      <p:transition spd="med" advClick="0"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9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p:bg>
      <p:bgPr>
        <a:solidFill>
          <a:srgbClr val="FA6800"/>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58977" y="2857500"/>
            <a:ext cx="10972800" cy="1143000"/>
          </a:xfrm>
          <a:prstGeom prst="rect">
            <a:avLst/>
          </a:prstGeom>
        </p:spPr>
        <p:txBody>
          <a:bodyPr anchor="ctr"/>
          <a:lstStyle>
            <a:lvl1pPr algn="ctr">
              <a:defRPr sz="4400">
                <a:latin typeface="Segoe UI Light" pitchFamily="34" charset="0"/>
              </a:defRPr>
            </a:lvl1pPr>
          </a:lstStyle>
          <a:p>
            <a:r>
              <a:rPr lang="en-US" dirty="0"/>
              <a:t>Add section title</a:t>
            </a:r>
            <a:endParaRPr lang="en-GB" dirty="0"/>
          </a:p>
        </p:txBody>
      </p:sp>
    </p:spTree>
    <p:extLst>
      <p:ext uri="{BB962C8B-B14F-4D97-AF65-F5344CB8AC3E}">
        <p14:creationId xmlns:p14="http://schemas.microsoft.com/office/powerpoint/2010/main" val="2832886739"/>
      </p:ext>
    </p:extLst>
  </p:cSld>
  <p:clrMapOvr>
    <a:masterClrMapping/>
  </p:clrMapOvr>
  <mc:AlternateContent xmlns:mc="http://schemas.openxmlformats.org/markup-compatibility/2006" xmlns:p14="http://schemas.microsoft.com/office/powerpoint/2010/main">
    <mc:Choice Requires="p14">
      <p:transition spd="med" p14:dur="700" advClick="0" advTm="1500">
        <p:fade/>
      </p:transition>
    </mc:Choice>
    <mc:Fallback xmlns="">
      <p:transition spd="med" advClick="0"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9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p:bg>
      <p:bgPr>
        <a:solidFill>
          <a:srgbClr val="60A917"/>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58977" y="2857500"/>
            <a:ext cx="10972800" cy="1143000"/>
          </a:xfrm>
          <a:prstGeom prst="rect">
            <a:avLst/>
          </a:prstGeom>
        </p:spPr>
        <p:txBody>
          <a:bodyPr anchor="ctr"/>
          <a:lstStyle>
            <a:lvl1pPr algn="ctr">
              <a:defRPr sz="4400">
                <a:latin typeface="Segoe UI Light" pitchFamily="34" charset="0"/>
              </a:defRPr>
            </a:lvl1pPr>
          </a:lstStyle>
          <a:p>
            <a:r>
              <a:rPr lang="en-US" dirty="0"/>
              <a:t>Add section title</a:t>
            </a:r>
            <a:endParaRPr lang="en-GB" dirty="0"/>
          </a:p>
        </p:txBody>
      </p:sp>
    </p:spTree>
    <p:extLst>
      <p:ext uri="{BB962C8B-B14F-4D97-AF65-F5344CB8AC3E}">
        <p14:creationId xmlns:p14="http://schemas.microsoft.com/office/powerpoint/2010/main" val="3399190400"/>
      </p:ext>
    </p:extLst>
  </p:cSld>
  <p:clrMapOvr>
    <a:masterClrMapping/>
  </p:clrMapOvr>
  <mc:AlternateContent xmlns:mc="http://schemas.openxmlformats.org/markup-compatibility/2006" xmlns:p14="http://schemas.microsoft.com/office/powerpoint/2010/main">
    <mc:Choice Requires="p14">
      <p:transition spd="med" p14:dur="700" advClick="0" advTm="1500">
        <p:fade/>
      </p:transition>
    </mc:Choice>
    <mc:Fallback xmlns="">
      <p:transition spd="med" advClick="0"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9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1628801"/>
            <a:ext cx="10828784" cy="4525963"/>
          </a:xfrm>
          <a:prstGeom prst="rect">
            <a:avLst/>
          </a:prstGeom>
        </p:spPr>
        <p:txBody>
          <a:bodyPr/>
          <a:lstStyle>
            <a:lvl1pPr marL="0" indent="0">
              <a:buClr>
                <a:schemeClr val="tx1"/>
              </a:buClr>
              <a:buFontTx/>
              <a:buNone/>
              <a:defRPr>
                <a:solidFill>
                  <a:schemeClr val="tx1"/>
                </a:solidFill>
                <a:latin typeface="Segoe UI Light" pitchFamily="34" charset="0"/>
              </a:defRPr>
            </a:lvl1pPr>
            <a:lvl2pPr marL="254238" indent="0">
              <a:buClr>
                <a:schemeClr val="tx1"/>
              </a:buClr>
              <a:buFontTx/>
              <a:buNone/>
              <a:defRPr>
                <a:solidFill>
                  <a:schemeClr val="tx1">
                    <a:lumMod val="65000"/>
                    <a:lumOff val="3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0" y="260649"/>
            <a:ext cx="239349" cy="792088"/>
          </a:xfrm>
          <a:prstGeom prst="rect">
            <a:avLst/>
          </a:prstGeom>
          <a:solidFill>
            <a:srgbClr val="1BA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WP" pitchFamily="34" charset="0"/>
            </a:endParaRPr>
          </a:p>
        </p:txBody>
      </p:sp>
      <p:sp>
        <p:nvSpPr>
          <p:cNvPr id="7" name="Title 1"/>
          <p:cNvSpPr>
            <a:spLocks noGrp="1"/>
          </p:cNvSpPr>
          <p:nvPr>
            <p:ph type="title"/>
          </p:nvPr>
        </p:nvSpPr>
        <p:spPr>
          <a:xfrm>
            <a:off x="431372" y="260649"/>
            <a:ext cx="8640960" cy="778099"/>
          </a:xfrm>
          <a:prstGeom prst="rect">
            <a:avLst/>
          </a:prstGeom>
        </p:spPr>
        <p:txBody>
          <a:bodyPr anchor="ctr"/>
          <a:lstStyle>
            <a:lvl1pPr>
              <a:defRPr>
                <a:solidFill>
                  <a:schemeClr val="tx1"/>
                </a:solidFill>
                <a:latin typeface="Segoe UI Light"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47533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00"/>
                                        <p:tgtEl>
                                          <p:spTgt spid="3">
                                            <p:txEl>
                                              <p:pRg st="0" end="0"/>
                                            </p:txEl>
                                          </p:spTgt>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700"/>
                                        <p:tgtEl>
                                          <p:spTgt spid="3">
                                            <p:txEl>
                                              <p:pRg st="1" end="1"/>
                                            </p:txEl>
                                          </p:spTgt>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600"/>
                                        <p:tgtEl>
                                          <p:spTgt spid="3">
                                            <p:txEl>
                                              <p:pRg st="2" end="2"/>
                                            </p:txEl>
                                          </p:spTgt>
                                        </p:tgtEl>
                                      </p:cBhvr>
                                    </p:animEffect>
                                  </p:childTnLst>
                                </p:cTn>
                              </p:par>
                              <p:par>
                                <p:cTn id="14" presetID="42" presetClass="path" presetSubtype="0" accel="50000" decel="50000" fill="hold" grpId="1" nodeType="withEffect">
                                  <p:stCondLst>
                                    <p:cond delay="500"/>
                                  </p:stCondLst>
                                  <p:childTnLst>
                                    <p:animMotion origin="layout" path="M 5.55556E-7 1.85185E-6 L -0.02361 1.85185E-6 " pathEditMode="relative" rAng="0" ptsTypes="AA">
                                      <p:cBhvr>
                                        <p:cTn id="15" dur="1200" fill="hold"/>
                                        <p:tgtEl>
                                          <p:spTgt spid="3">
                                            <p:txEl>
                                              <p:pRg st="0" end="0"/>
                                            </p:txEl>
                                          </p:spTgt>
                                        </p:tgtEl>
                                        <p:attrNameLst>
                                          <p:attrName>ppt_x</p:attrName>
                                          <p:attrName>ppt_y</p:attrName>
                                        </p:attrNameLst>
                                      </p:cBhvr>
                                      <p:rCtr x="-1181" y="0"/>
                                    </p:animMotion>
                                  </p:childTnLst>
                                </p:cTn>
                              </p:par>
                              <p:par>
                                <p:cTn id="16" presetID="42" presetClass="path" presetSubtype="0" accel="50000" decel="50000" fill="hold" grpId="1" nodeType="withEffect">
                                  <p:stCondLst>
                                    <p:cond delay="700"/>
                                  </p:stCondLst>
                                  <p:childTnLst>
                                    <p:animMotion origin="layout" path="M 0.02361 7.40741E-7 L -1.66667E-6 7.40741E-7 " pathEditMode="relative" rAng="0" ptsTypes="AA">
                                      <p:cBhvr>
                                        <p:cTn id="17" dur="1100" fill="hold"/>
                                        <p:tgtEl>
                                          <p:spTgt spid="3">
                                            <p:txEl>
                                              <p:pRg st="1" end="1"/>
                                            </p:txEl>
                                          </p:spTgt>
                                        </p:tgtEl>
                                        <p:attrNameLst>
                                          <p:attrName>ppt_x</p:attrName>
                                          <p:attrName>ppt_y</p:attrName>
                                        </p:attrNameLst>
                                      </p:cBhvr>
                                      <p:rCtr x="-1181" y="0"/>
                                    </p:animMotion>
                                  </p:childTnLst>
                                </p:cTn>
                              </p:par>
                              <p:par>
                                <p:cTn id="18" presetID="42" presetClass="path" presetSubtype="0" accel="50000" decel="50000" fill="hold" grpId="1" nodeType="withEffect">
                                  <p:stCondLst>
                                    <p:cond delay="1000"/>
                                  </p:stCondLst>
                                  <p:childTnLst>
                                    <p:animMotion origin="layout" path="M 0.04479 0.00857 L 0.02899 0.00857 " pathEditMode="relative" rAng="0" ptsTypes="AA">
                                      <p:cBhvr>
                                        <p:cTn id="19" dur="900" fill="hold"/>
                                        <p:tgtEl>
                                          <p:spTgt spid="3">
                                            <p:txEl>
                                              <p:pRg st="2" end="2"/>
                                            </p:txEl>
                                          </p:spTgt>
                                        </p:tgtEl>
                                        <p:attrNameLst>
                                          <p:attrName>ppt_x</p:attrName>
                                          <p:attrName>ppt_y</p:attrName>
                                        </p:attrNameLst>
                                      </p:cBhvr>
                                      <p:rCtr x="-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withEffect">
                  <p:stCondLst>
                    <p:cond delay="600"/>
                  </p:stCondLst>
                  <p:childTnLst>
                    <p:set>
                      <p:cBhvr>
                        <p:cTn dur="1" fill="hold">
                          <p:stCondLst>
                            <p:cond delay="0"/>
                          </p:stCondLst>
                        </p:cTn>
                        <p:tgtEl>
                          <p:spTgt spid="3"/>
                        </p:tgtEl>
                        <p:attrNameLst>
                          <p:attrName>style.visibility</p:attrName>
                        </p:attrNameLst>
                      </p:cBhvr>
                      <p:to>
                        <p:strVal val="visible"/>
                      </p:to>
                    </p:set>
                    <p:animEffect transition="in" filter="fade">
                      <p:cBhvr>
                        <p:cTn dur="1700"/>
                        <p:tgtEl>
                          <p:spTgt spid="3"/>
                        </p:tgtEl>
                      </p:cBhvr>
                    </p:animEffect>
                  </p:childTnLst>
                </p:cTn>
              </p:par>
            </p:tnLst>
          </p:tmpl>
          <p:tmpl lvl="2">
            <p:tnLst>
              <p:par>
                <p:cTn presetID="10" presetClass="entr" presetSubtype="0" fill="hold" nodeType="withEffect">
                  <p:stCondLst>
                    <p:cond delay="900"/>
                  </p:stCondLst>
                  <p:childTnLst>
                    <p:set>
                      <p:cBhvr>
                        <p:cTn dur="1" fill="hold">
                          <p:stCondLst>
                            <p:cond delay="0"/>
                          </p:stCondLst>
                        </p:cTn>
                        <p:tgtEl>
                          <p:spTgt spid="3"/>
                        </p:tgtEl>
                        <p:attrNameLst>
                          <p:attrName>style.visibility</p:attrName>
                        </p:attrNameLst>
                      </p:cBhvr>
                      <p:to>
                        <p:strVal val="visible"/>
                      </p:to>
                    </p:set>
                    <p:animEffect transition="in" filter="fade">
                      <p:cBhvr>
                        <p:cTn dur="1700"/>
                        <p:tgtEl>
                          <p:spTgt spid="3"/>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1600"/>
                        <p:tgtEl>
                          <p:spTgt spid="3"/>
                        </p:tgtEl>
                      </p:cBhvr>
                    </p:animEffect>
                  </p:childTnLst>
                </p:cTn>
              </p:par>
            </p:tnLst>
          </p:tmpl>
        </p:tmplLst>
      </p:bldP>
      <p:bldP spid="3" grpId="1" uiExpand="1" build="p">
        <p:tmplLst>
          <p:tmpl lvl="1">
            <p:tnLst>
              <p:par>
                <p:cTn presetID="42" presetClass="path" presetSubtype="0" accel="50000" decel="50000" fill="hold" nodeType="withEffect">
                  <p:stCondLst>
                    <p:cond delay="500"/>
                  </p:stCondLst>
                  <p:childTnLst>
                    <p:animMotion origin="layout" path="M 5.55556E-7 1.85185E-6 L -0.02361 1.85185E-6 " pathEditMode="relative" rAng="0" ptsTypes="AA">
                      <p:cBhvr>
                        <p:cTn dur="1200" fill="hold"/>
                        <p:tgtEl>
                          <p:spTgt spid="3"/>
                        </p:tgtEl>
                        <p:attrNameLst>
                          <p:attrName>ppt_x</p:attrName>
                          <p:attrName>ppt_y</p:attrName>
                        </p:attrNameLst>
                      </p:cBhvr>
                      <p:rCtr x="-1181" y="0"/>
                    </p:animMotion>
                  </p:childTnLst>
                </p:cTn>
              </p:par>
            </p:tnLst>
          </p:tmpl>
          <p:tmpl lvl="2">
            <p:tnLst>
              <p:par>
                <p:cTn presetID="42" presetClass="path" presetSubtype="0" accel="50000" decel="50000" fill="hold" nodeType="withEffect">
                  <p:stCondLst>
                    <p:cond delay="700"/>
                  </p:stCondLst>
                  <p:childTnLst>
                    <p:animMotion origin="layout" path="M 0.02361 7.40741E-7 L -1.66667E-6 7.40741E-7 " pathEditMode="relative" rAng="0" ptsTypes="AA">
                      <p:cBhvr>
                        <p:cTn dur="1100" fill="hold"/>
                        <p:tgtEl>
                          <p:spTgt spid="3"/>
                        </p:tgtEl>
                        <p:attrNameLst>
                          <p:attrName>ppt_x</p:attrName>
                          <p:attrName>ppt_y</p:attrName>
                        </p:attrNameLst>
                      </p:cBhvr>
                      <p:rCtr x="-1181" y="0"/>
                    </p:animMotion>
                  </p:childTnLst>
                </p:cTn>
              </p:par>
            </p:tnLst>
          </p:tmpl>
          <p:tmpl lvl="3">
            <p:tnLst>
              <p:par>
                <p:cTn presetID="42" presetClass="path" presetSubtype="0" accel="50000" decel="50000" fill="hold" nodeType="withEffect">
                  <p:stCondLst>
                    <p:cond delay="1000"/>
                  </p:stCondLst>
                  <p:childTnLst>
                    <p:animMotion origin="layout" path="M 0.04479 0.00857 L 0.02899 0.00857 " pathEditMode="relative" rAng="0" ptsTypes="AA">
                      <p:cBhvr>
                        <p:cTn dur="900" fill="hold"/>
                        <p:tgtEl>
                          <p:spTgt spid="3"/>
                        </p:tgtEl>
                        <p:attrNameLst>
                          <p:attrName>ppt_x</p:attrName>
                          <p:attrName>ppt_y</p:attrName>
                        </p:attrNameLst>
                      </p:cBhvr>
                      <p:rCtr x="-799" y="0"/>
                    </p:animMotion>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260649"/>
            <a:ext cx="239349" cy="792088"/>
          </a:xfrm>
          <a:prstGeom prst="rect">
            <a:avLst/>
          </a:prstGeom>
          <a:solidFill>
            <a:srgbClr val="60A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WP" pitchFamily="34" charset="0"/>
            </a:endParaRPr>
          </a:p>
        </p:txBody>
      </p:sp>
      <p:sp>
        <p:nvSpPr>
          <p:cNvPr id="7" name="Title 1"/>
          <p:cNvSpPr>
            <a:spLocks noGrp="1"/>
          </p:cNvSpPr>
          <p:nvPr>
            <p:ph type="title"/>
          </p:nvPr>
        </p:nvSpPr>
        <p:spPr>
          <a:xfrm>
            <a:off x="431372" y="260649"/>
            <a:ext cx="8640960" cy="778099"/>
          </a:xfrm>
          <a:prstGeom prst="rect">
            <a:avLst/>
          </a:prstGeom>
        </p:spPr>
        <p:txBody>
          <a:bodyPr anchor="ctr"/>
          <a:lstStyle>
            <a:lvl1pPr>
              <a:defRPr>
                <a:solidFill>
                  <a:schemeClr val="tx1"/>
                </a:solidFill>
                <a:latin typeface="Segoe UI Light" pitchFamily="34" charset="0"/>
              </a:defRPr>
            </a:lvl1pPr>
          </a:lstStyle>
          <a:p>
            <a:r>
              <a:rPr lang="en-US" dirty="0"/>
              <a:t>Click to edit Master title style</a:t>
            </a:r>
            <a:endParaRPr lang="en-GB" dirty="0"/>
          </a:p>
        </p:txBody>
      </p:sp>
      <p:sp>
        <p:nvSpPr>
          <p:cNvPr id="8" name="Content Placeholder 2"/>
          <p:cNvSpPr>
            <a:spLocks noGrp="1"/>
          </p:cNvSpPr>
          <p:nvPr>
            <p:ph idx="1"/>
          </p:nvPr>
        </p:nvSpPr>
        <p:spPr>
          <a:xfrm>
            <a:off x="767408" y="1628801"/>
            <a:ext cx="10828784" cy="4525963"/>
          </a:xfrm>
          <a:prstGeom prst="rect">
            <a:avLst/>
          </a:prstGeom>
        </p:spPr>
        <p:txBody>
          <a:bodyPr/>
          <a:lstStyle>
            <a:lvl1pPr marL="0" indent="0">
              <a:buClr>
                <a:schemeClr val="tx1"/>
              </a:buClr>
              <a:buFontTx/>
              <a:buNone/>
              <a:defRPr>
                <a:solidFill>
                  <a:schemeClr val="tx1"/>
                </a:solidFill>
                <a:latin typeface="Segoe UI Light" pitchFamily="34" charset="0"/>
              </a:defRPr>
            </a:lvl1pPr>
            <a:lvl2pPr marL="254238" indent="0">
              <a:buClr>
                <a:schemeClr val="tx1"/>
              </a:buClr>
              <a:buFontTx/>
              <a:buNone/>
              <a:defRPr>
                <a:solidFill>
                  <a:schemeClr val="tx1">
                    <a:lumMod val="65000"/>
                    <a:lumOff val="3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88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00"/>
                                        <p:tgtEl>
                                          <p:spTgt spid="8">
                                            <p:txEl>
                                              <p:pRg st="0" end="0"/>
                                            </p:txEl>
                                          </p:spTgt>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700"/>
                                        <p:tgtEl>
                                          <p:spTgt spid="8">
                                            <p:txEl>
                                              <p:pRg st="1" end="1"/>
                                            </p:txEl>
                                          </p:spTgt>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600"/>
                                        <p:tgtEl>
                                          <p:spTgt spid="8">
                                            <p:txEl>
                                              <p:pRg st="2" end="2"/>
                                            </p:txEl>
                                          </p:spTgt>
                                        </p:tgtEl>
                                      </p:cBhvr>
                                    </p:animEffect>
                                  </p:childTnLst>
                                </p:cTn>
                              </p:par>
                              <p:par>
                                <p:cTn id="14" presetID="42" presetClass="path" presetSubtype="0" accel="50000" decel="50000" fill="hold" grpId="1" nodeType="withEffect">
                                  <p:stCondLst>
                                    <p:cond delay="500"/>
                                  </p:stCondLst>
                                  <p:childTnLst>
                                    <p:animMotion origin="layout" path="M 5.55556E-7 1.85185E-6 L -0.02361 1.85185E-6 " pathEditMode="relative" rAng="0" ptsTypes="AA">
                                      <p:cBhvr>
                                        <p:cTn id="15" dur="1200" fill="hold"/>
                                        <p:tgtEl>
                                          <p:spTgt spid="8">
                                            <p:txEl>
                                              <p:pRg st="0" end="0"/>
                                            </p:txEl>
                                          </p:spTgt>
                                        </p:tgtEl>
                                        <p:attrNameLst>
                                          <p:attrName>ppt_x</p:attrName>
                                          <p:attrName>ppt_y</p:attrName>
                                        </p:attrNameLst>
                                      </p:cBhvr>
                                      <p:rCtr x="-1181" y="0"/>
                                    </p:animMotion>
                                  </p:childTnLst>
                                </p:cTn>
                              </p:par>
                              <p:par>
                                <p:cTn id="16" presetID="42" presetClass="path" presetSubtype="0" accel="50000" decel="50000" fill="hold" grpId="1" nodeType="withEffect">
                                  <p:stCondLst>
                                    <p:cond delay="700"/>
                                  </p:stCondLst>
                                  <p:childTnLst>
                                    <p:animMotion origin="layout" path="M 0.02361 7.40741E-7 L -1.66667E-6 7.40741E-7 " pathEditMode="relative" rAng="0" ptsTypes="AA">
                                      <p:cBhvr>
                                        <p:cTn id="17" dur="1100" fill="hold"/>
                                        <p:tgtEl>
                                          <p:spTgt spid="8">
                                            <p:txEl>
                                              <p:pRg st="1" end="1"/>
                                            </p:txEl>
                                          </p:spTgt>
                                        </p:tgtEl>
                                        <p:attrNameLst>
                                          <p:attrName>ppt_x</p:attrName>
                                          <p:attrName>ppt_y</p:attrName>
                                        </p:attrNameLst>
                                      </p:cBhvr>
                                      <p:rCtr x="-1181" y="0"/>
                                    </p:animMotion>
                                  </p:childTnLst>
                                </p:cTn>
                              </p:par>
                              <p:par>
                                <p:cTn id="18" presetID="42" presetClass="path" presetSubtype="0" accel="50000" decel="50000" fill="hold" grpId="1" nodeType="withEffect">
                                  <p:stCondLst>
                                    <p:cond delay="1000"/>
                                  </p:stCondLst>
                                  <p:childTnLst>
                                    <p:animMotion origin="layout" path="M 0.04479 0.00857 L 0.02899 0.00857 " pathEditMode="relative" rAng="0" ptsTypes="AA">
                                      <p:cBhvr>
                                        <p:cTn id="19" dur="900" fill="hold"/>
                                        <p:tgtEl>
                                          <p:spTgt spid="8">
                                            <p:txEl>
                                              <p:pRg st="2" end="2"/>
                                            </p:txEl>
                                          </p:spTgt>
                                        </p:tgtEl>
                                        <p:attrNameLst>
                                          <p:attrName>ppt_x</p:attrName>
                                          <p:attrName>ppt_y</p:attrName>
                                        </p:attrNameLst>
                                      </p:cBhvr>
                                      <p:rCtr x="-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600"/>
                  </p:stCondLst>
                  <p:childTnLst>
                    <p:set>
                      <p:cBhvr>
                        <p:cTn dur="1" fill="hold">
                          <p:stCondLst>
                            <p:cond delay="0"/>
                          </p:stCondLst>
                        </p:cTn>
                        <p:tgtEl>
                          <p:spTgt spid="8"/>
                        </p:tgtEl>
                        <p:attrNameLst>
                          <p:attrName>style.visibility</p:attrName>
                        </p:attrNameLst>
                      </p:cBhvr>
                      <p:to>
                        <p:strVal val="visible"/>
                      </p:to>
                    </p:set>
                    <p:animEffect transition="in" filter="fade">
                      <p:cBhvr>
                        <p:cTn dur="1700"/>
                        <p:tgtEl>
                          <p:spTgt spid="8"/>
                        </p:tgtEl>
                      </p:cBhvr>
                    </p:animEffect>
                  </p:childTnLst>
                </p:cTn>
              </p:par>
            </p:tnLst>
          </p:tmpl>
          <p:tmpl lvl="2">
            <p:tnLst>
              <p:par>
                <p:cTn presetID="10" presetClass="entr" presetSubtype="0" fill="hold" nodeType="withEffect">
                  <p:stCondLst>
                    <p:cond delay="900"/>
                  </p:stCondLst>
                  <p:childTnLst>
                    <p:set>
                      <p:cBhvr>
                        <p:cTn dur="1" fill="hold">
                          <p:stCondLst>
                            <p:cond delay="0"/>
                          </p:stCondLst>
                        </p:cTn>
                        <p:tgtEl>
                          <p:spTgt spid="8"/>
                        </p:tgtEl>
                        <p:attrNameLst>
                          <p:attrName>style.visibility</p:attrName>
                        </p:attrNameLst>
                      </p:cBhvr>
                      <p:to>
                        <p:strVal val="visible"/>
                      </p:to>
                    </p:set>
                    <p:animEffect transition="in" filter="fade">
                      <p:cBhvr>
                        <p:cTn dur="1700"/>
                        <p:tgtEl>
                          <p:spTgt spid="8"/>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8"/>
                        </p:tgtEl>
                        <p:attrNameLst>
                          <p:attrName>style.visibility</p:attrName>
                        </p:attrNameLst>
                      </p:cBhvr>
                      <p:to>
                        <p:strVal val="visible"/>
                      </p:to>
                    </p:set>
                    <p:animEffect transition="in" filter="fade">
                      <p:cBhvr>
                        <p:cTn dur="1600"/>
                        <p:tgtEl>
                          <p:spTgt spid="8"/>
                        </p:tgtEl>
                      </p:cBhvr>
                    </p:animEffect>
                  </p:childTnLst>
                </p:cTn>
              </p:par>
            </p:tnLst>
          </p:tmpl>
        </p:tmplLst>
      </p:bldP>
      <p:bldP spid="8" grpId="1" build="p">
        <p:tmplLst>
          <p:tmpl lvl="1">
            <p:tnLst>
              <p:par>
                <p:cTn presetID="42" presetClass="path" presetSubtype="0" accel="50000" decel="50000" fill="hold" nodeType="withEffect">
                  <p:stCondLst>
                    <p:cond delay="500"/>
                  </p:stCondLst>
                  <p:childTnLst>
                    <p:animMotion origin="layout" path="M 5.55556E-7 1.85185E-6 L -0.02361 1.85185E-6 " pathEditMode="relative" rAng="0" ptsTypes="AA">
                      <p:cBhvr>
                        <p:cTn dur="1200" fill="hold"/>
                        <p:tgtEl>
                          <p:spTgt spid="8"/>
                        </p:tgtEl>
                        <p:attrNameLst>
                          <p:attrName>ppt_x</p:attrName>
                          <p:attrName>ppt_y</p:attrName>
                        </p:attrNameLst>
                      </p:cBhvr>
                      <p:rCtr x="-1181" y="0"/>
                    </p:animMotion>
                  </p:childTnLst>
                </p:cTn>
              </p:par>
            </p:tnLst>
          </p:tmpl>
          <p:tmpl lvl="2">
            <p:tnLst>
              <p:par>
                <p:cTn presetID="42" presetClass="path" presetSubtype="0" accel="50000" decel="50000" fill="hold" nodeType="withEffect">
                  <p:stCondLst>
                    <p:cond delay="700"/>
                  </p:stCondLst>
                  <p:childTnLst>
                    <p:animMotion origin="layout" path="M 0.02361 7.40741E-7 L -1.66667E-6 7.40741E-7 " pathEditMode="relative" rAng="0" ptsTypes="AA">
                      <p:cBhvr>
                        <p:cTn dur="1100" fill="hold"/>
                        <p:tgtEl>
                          <p:spTgt spid="8"/>
                        </p:tgtEl>
                        <p:attrNameLst>
                          <p:attrName>ppt_x</p:attrName>
                          <p:attrName>ppt_y</p:attrName>
                        </p:attrNameLst>
                      </p:cBhvr>
                      <p:rCtr x="-1181" y="0"/>
                    </p:animMotion>
                  </p:childTnLst>
                </p:cTn>
              </p:par>
            </p:tnLst>
          </p:tmpl>
          <p:tmpl lvl="3">
            <p:tnLst>
              <p:par>
                <p:cTn presetID="42" presetClass="path" presetSubtype="0" accel="50000" decel="50000" fill="hold" nodeType="withEffect">
                  <p:stCondLst>
                    <p:cond delay="1000"/>
                  </p:stCondLst>
                  <p:childTnLst>
                    <p:animMotion origin="layout" path="M 0.04479 0.00857 L 0.02899 0.00857 " pathEditMode="relative" rAng="0" ptsTypes="AA">
                      <p:cBhvr>
                        <p:cTn dur="900" fill="hold"/>
                        <p:tgtEl>
                          <p:spTgt spid="8"/>
                        </p:tgtEl>
                        <p:attrNameLst>
                          <p:attrName>ppt_x</p:attrName>
                          <p:attrName>ppt_y</p:attrName>
                        </p:attrNameLst>
                      </p:cBhvr>
                      <p:rCtr x="-799" y="0"/>
                    </p:animMotion>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B5F50-1A89-48E0-858F-63C52434765E}" type="datetimeFigureOut">
              <a:rPr lang="en-US" smtClean="0"/>
              <a:t>3/21/24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2172014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260649"/>
            <a:ext cx="239349" cy="792088"/>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WP" pitchFamily="34" charset="0"/>
            </a:endParaRPr>
          </a:p>
        </p:txBody>
      </p:sp>
      <p:sp>
        <p:nvSpPr>
          <p:cNvPr id="7" name="Title 1"/>
          <p:cNvSpPr>
            <a:spLocks noGrp="1"/>
          </p:cNvSpPr>
          <p:nvPr>
            <p:ph type="title"/>
          </p:nvPr>
        </p:nvSpPr>
        <p:spPr>
          <a:xfrm>
            <a:off x="431372" y="260649"/>
            <a:ext cx="8640960" cy="778099"/>
          </a:xfrm>
          <a:prstGeom prst="rect">
            <a:avLst/>
          </a:prstGeom>
        </p:spPr>
        <p:txBody>
          <a:bodyPr anchor="ctr"/>
          <a:lstStyle>
            <a:lvl1pPr>
              <a:defRPr>
                <a:solidFill>
                  <a:schemeClr val="tx1"/>
                </a:solidFill>
                <a:latin typeface="Segoe UI Light" pitchFamily="34" charset="0"/>
              </a:defRPr>
            </a:lvl1pPr>
          </a:lstStyle>
          <a:p>
            <a:r>
              <a:rPr lang="en-US" dirty="0"/>
              <a:t>Click to edit Master title style</a:t>
            </a:r>
            <a:endParaRPr lang="en-GB" dirty="0"/>
          </a:p>
        </p:txBody>
      </p:sp>
      <p:sp>
        <p:nvSpPr>
          <p:cNvPr id="8" name="Content Placeholder 2"/>
          <p:cNvSpPr>
            <a:spLocks noGrp="1"/>
          </p:cNvSpPr>
          <p:nvPr>
            <p:ph idx="1"/>
          </p:nvPr>
        </p:nvSpPr>
        <p:spPr>
          <a:xfrm>
            <a:off x="767408" y="1628801"/>
            <a:ext cx="10828784" cy="4525963"/>
          </a:xfrm>
          <a:prstGeom prst="rect">
            <a:avLst/>
          </a:prstGeom>
        </p:spPr>
        <p:txBody>
          <a:bodyPr/>
          <a:lstStyle>
            <a:lvl1pPr marL="0" indent="0">
              <a:buClr>
                <a:schemeClr val="tx1"/>
              </a:buClr>
              <a:buFontTx/>
              <a:buNone/>
              <a:defRPr>
                <a:solidFill>
                  <a:schemeClr val="tx1"/>
                </a:solidFill>
                <a:latin typeface="Segoe UI Light" pitchFamily="34" charset="0"/>
              </a:defRPr>
            </a:lvl1pPr>
            <a:lvl2pPr marL="254238" indent="0">
              <a:buClr>
                <a:schemeClr val="tx1"/>
              </a:buClr>
              <a:buFontTx/>
              <a:buNone/>
              <a:defRPr>
                <a:solidFill>
                  <a:schemeClr val="tx1">
                    <a:lumMod val="65000"/>
                    <a:lumOff val="3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31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00"/>
                                        <p:tgtEl>
                                          <p:spTgt spid="8">
                                            <p:txEl>
                                              <p:pRg st="0" end="0"/>
                                            </p:txEl>
                                          </p:spTgt>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700"/>
                                        <p:tgtEl>
                                          <p:spTgt spid="8">
                                            <p:txEl>
                                              <p:pRg st="1" end="1"/>
                                            </p:txEl>
                                          </p:spTgt>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600"/>
                                        <p:tgtEl>
                                          <p:spTgt spid="8">
                                            <p:txEl>
                                              <p:pRg st="2" end="2"/>
                                            </p:txEl>
                                          </p:spTgt>
                                        </p:tgtEl>
                                      </p:cBhvr>
                                    </p:animEffect>
                                  </p:childTnLst>
                                </p:cTn>
                              </p:par>
                              <p:par>
                                <p:cTn id="14" presetID="42" presetClass="path" presetSubtype="0" accel="50000" decel="50000" fill="hold" grpId="1" nodeType="withEffect">
                                  <p:stCondLst>
                                    <p:cond delay="500"/>
                                  </p:stCondLst>
                                  <p:childTnLst>
                                    <p:animMotion origin="layout" path="M 5.55556E-7 1.85185E-6 L -0.02361 1.85185E-6 " pathEditMode="relative" rAng="0" ptsTypes="AA">
                                      <p:cBhvr>
                                        <p:cTn id="15" dur="1200" fill="hold"/>
                                        <p:tgtEl>
                                          <p:spTgt spid="8">
                                            <p:txEl>
                                              <p:pRg st="0" end="0"/>
                                            </p:txEl>
                                          </p:spTgt>
                                        </p:tgtEl>
                                        <p:attrNameLst>
                                          <p:attrName>ppt_x</p:attrName>
                                          <p:attrName>ppt_y</p:attrName>
                                        </p:attrNameLst>
                                      </p:cBhvr>
                                      <p:rCtr x="-1181" y="0"/>
                                    </p:animMotion>
                                  </p:childTnLst>
                                </p:cTn>
                              </p:par>
                              <p:par>
                                <p:cTn id="16" presetID="42" presetClass="path" presetSubtype="0" accel="50000" decel="50000" fill="hold" grpId="1" nodeType="withEffect">
                                  <p:stCondLst>
                                    <p:cond delay="700"/>
                                  </p:stCondLst>
                                  <p:childTnLst>
                                    <p:animMotion origin="layout" path="M 0.02361 7.40741E-7 L -1.66667E-6 7.40741E-7 " pathEditMode="relative" rAng="0" ptsTypes="AA">
                                      <p:cBhvr>
                                        <p:cTn id="17" dur="1100" fill="hold"/>
                                        <p:tgtEl>
                                          <p:spTgt spid="8">
                                            <p:txEl>
                                              <p:pRg st="1" end="1"/>
                                            </p:txEl>
                                          </p:spTgt>
                                        </p:tgtEl>
                                        <p:attrNameLst>
                                          <p:attrName>ppt_x</p:attrName>
                                          <p:attrName>ppt_y</p:attrName>
                                        </p:attrNameLst>
                                      </p:cBhvr>
                                      <p:rCtr x="-1181" y="0"/>
                                    </p:animMotion>
                                  </p:childTnLst>
                                </p:cTn>
                              </p:par>
                              <p:par>
                                <p:cTn id="18" presetID="42" presetClass="path" presetSubtype="0" accel="50000" decel="50000" fill="hold" grpId="1" nodeType="withEffect">
                                  <p:stCondLst>
                                    <p:cond delay="1000"/>
                                  </p:stCondLst>
                                  <p:childTnLst>
                                    <p:animMotion origin="layout" path="M 0.04479 0.00857 L 0.02899 0.00857 " pathEditMode="relative" rAng="0" ptsTypes="AA">
                                      <p:cBhvr>
                                        <p:cTn id="19" dur="900" fill="hold"/>
                                        <p:tgtEl>
                                          <p:spTgt spid="8">
                                            <p:txEl>
                                              <p:pRg st="2" end="2"/>
                                            </p:txEl>
                                          </p:spTgt>
                                        </p:tgtEl>
                                        <p:attrNameLst>
                                          <p:attrName>ppt_x</p:attrName>
                                          <p:attrName>ppt_y</p:attrName>
                                        </p:attrNameLst>
                                      </p:cBhvr>
                                      <p:rCtr x="-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600"/>
                  </p:stCondLst>
                  <p:childTnLst>
                    <p:set>
                      <p:cBhvr>
                        <p:cTn dur="1" fill="hold">
                          <p:stCondLst>
                            <p:cond delay="0"/>
                          </p:stCondLst>
                        </p:cTn>
                        <p:tgtEl>
                          <p:spTgt spid="8"/>
                        </p:tgtEl>
                        <p:attrNameLst>
                          <p:attrName>style.visibility</p:attrName>
                        </p:attrNameLst>
                      </p:cBhvr>
                      <p:to>
                        <p:strVal val="visible"/>
                      </p:to>
                    </p:set>
                    <p:animEffect transition="in" filter="fade">
                      <p:cBhvr>
                        <p:cTn dur="1700"/>
                        <p:tgtEl>
                          <p:spTgt spid="8"/>
                        </p:tgtEl>
                      </p:cBhvr>
                    </p:animEffect>
                  </p:childTnLst>
                </p:cTn>
              </p:par>
            </p:tnLst>
          </p:tmpl>
          <p:tmpl lvl="2">
            <p:tnLst>
              <p:par>
                <p:cTn presetID="10" presetClass="entr" presetSubtype="0" fill="hold" nodeType="withEffect">
                  <p:stCondLst>
                    <p:cond delay="900"/>
                  </p:stCondLst>
                  <p:childTnLst>
                    <p:set>
                      <p:cBhvr>
                        <p:cTn dur="1" fill="hold">
                          <p:stCondLst>
                            <p:cond delay="0"/>
                          </p:stCondLst>
                        </p:cTn>
                        <p:tgtEl>
                          <p:spTgt spid="8"/>
                        </p:tgtEl>
                        <p:attrNameLst>
                          <p:attrName>style.visibility</p:attrName>
                        </p:attrNameLst>
                      </p:cBhvr>
                      <p:to>
                        <p:strVal val="visible"/>
                      </p:to>
                    </p:set>
                    <p:animEffect transition="in" filter="fade">
                      <p:cBhvr>
                        <p:cTn dur="1700"/>
                        <p:tgtEl>
                          <p:spTgt spid="8"/>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8"/>
                        </p:tgtEl>
                        <p:attrNameLst>
                          <p:attrName>style.visibility</p:attrName>
                        </p:attrNameLst>
                      </p:cBhvr>
                      <p:to>
                        <p:strVal val="visible"/>
                      </p:to>
                    </p:set>
                    <p:animEffect transition="in" filter="fade">
                      <p:cBhvr>
                        <p:cTn dur="1600"/>
                        <p:tgtEl>
                          <p:spTgt spid="8"/>
                        </p:tgtEl>
                      </p:cBhvr>
                    </p:animEffect>
                  </p:childTnLst>
                </p:cTn>
              </p:par>
            </p:tnLst>
          </p:tmpl>
        </p:tmplLst>
      </p:bldP>
      <p:bldP spid="8" grpId="1" build="p">
        <p:tmplLst>
          <p:tmpl lvl="1">
            <p:tnLst>
              <p:par>
                <p:cTn presetID="42" presetClass="path" presetSubtype="0" accel="50000" decel="50000" fill="hold" nodeType="withEffect">
                  <p:stCondLst>
                    <p:cond delay="500"/>
                  </p:stCondLst>
                  <p:childTnLst>
                    <p:animMotion origin="layout" path="M 5.55556E-7 1.85185E-6 L -0.02361 1.85185E-6 " pathEditMode="relative" rAng="0" ptsTypes="AA">
                      <p:cBhvr>
                        <p:cTn dur="1200" fill="hold"/>
                        <p:tgtEl>
                          <p:spTgt spid="8"/>
                        </p:tgtEl>
                        <p:attrNameLst>
                          <p:attrName>ppt_x</p:attrName>
                          <p:attrName>ppt_y</p:attrName>
                        </p:attrNameLst>
                      </p:cBhvr>
                      <p:rCtr x="-1181" y="0"/>
                    </p:animMotion>
                  </p:childTnLst>
                </p:cTn>
              </p:par>
            </p:tnLst>
          </p:tmpl>
          <p:tmpl lvl="2">
            <p:tnLst>
              <p:par>
                <p:cTn presetID="42" presetClass="path" presetSubtype="0" accel="50000" decel="50000" fill="hold" nodeType="withEffect">
                  <p:stCondLst>
                    <p:cond delay="700"/>
                  </p:stCondLst>
                  <p:childTnLst>
                    <p:animMotion origin="layout" path="M 0.02361 7.40741E-7 L -1.66667E-6 7.40741E-7 " pathEditMode="relative" rAng="0" ptsTypes="AA">
                      <p:cBhvr>
                        <p:cTn dur="1100" fill="hold"/>
                        <p:tgtEl>
                          <p:spTgt spid="8"/>
                        </p:tgtEl>
                        <p:attrNameLst>
                          <p:attrName>ppt_x</p:attrName>
                          <p:attrName>ppt_y</p:attrName>
                        </p:attrNameLst>
                      </p:cBhvr>
                      <p:rCtr x="-1181" y="0"/>
                    </p:animMotion>
                  </p:childTnLst>
                </p:cTn>
              </p:par>
            </p:tnLst>
          </p:tmpl>
          <p:tmpl lvl="3">
            <p:tnLst>
              <p:par>
                <p:cTn presetID="42" presetClass="path" presetSubtype="0" accel="50000" decel="50000" fill="hold" nodeType="withEffect">
                  <p:stCondLst>
                    <p:cond delay="1000"/>
                  </p:stCondLst>
                  <p:childTnLst>
                    <p:animMotion origin="layout" path="M 0.04479 0.00857 L 0.02899 0.00857 " pathEditMode="relative" rAng="0" ptsTypes="AA">
                      <p:cBhvr>
                        <p:cTn dur="900" fill="hold"/>
                        <p:tgtEl>
                          <p:spTgt spid="8"/>
                        </p:tgtEl>
                        <p:attrNameLst>
                          <p:attrName>ppt_x</p:attrName>
                          <p:attrName>ppt_y</p:attrName>
                        </p:attrNameLst>
                      </p:cBhvr>
                      <p:rCtr x="-799" y="0"/>
                    </p:animMotion>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431372" y="260649"/>
            <a:ext cx="8640960" cy="778099"/>
          </a:xfrm>
          <a:prstGeom prst="rect">
            <a:avLst/>
          </a:prstGeom>
        </p:spPr>
        <p:txBody>
          <a:bodyPr anchor="ctr"/>
          <a:lstStyle>
            <a:lvl1pPr>
              <a:defRPr>
                <a:solidFill>
                  <a:schemeClr val="tx1"/>
                </a:solidFill>
                <a:latin typeface="Segoe UI Light" pitchFamily="34" charset="0"/>
              </a:defRPr>
            </a:lvl1pPr>
          </a:lstStyle>
          <a:p>
            <a:r>
              <a:rPr lang="en-US" dirty="0"/>
              <a:t>Click to edit Master title style</a:t>
            </a:r>
            <a:endParaRPr lang="en-GB" dirty="0"/>
          </a:p>
        </p:txBody>
      </p:sp>
      <p:sp>
        <p:nvSpPr>
          <p:cNvPr id="6" name="Content Placeholder 2"/>
          <p:cNvSpPr>
            <a:spLocks noGrp="1"/>
          </p:cNvSpPr>
          <p:nvPr>
            <p:ph idx="10"/>
          </p:nvPr>
        </p:nvSpPr>
        <p:spPr>
          <a:xfrm flipH="1">
            <a:off x="8304248" y="1628800"/>
            <a:ext cx="3552395" cy="2160240"/>
          </a:xfrm>
          <a:prstGeom prst="rect">
            <a:avLst/>
          </a:prstGeom>
          <a:solidFill>
            <a:schemeClr val="tx1">
              <a:lumMod val="95000"/>
              <a:lumOff val="5000"/>
              <a:alpha val="54000"/>
            </a:schemeClr>
          </a:solidFill>
        </p:spPr>
        <p:txBody>
          <a:bodyPr anchor="b"/>
          <a:lstStyle>
            <a:lvl1pPr marL="0" indent="0">
              <a:buClr>
                <a:schemeClr val="tx1"/>
              </a:buClr>
              <a:buFontTx/>
              <a:buNone/>
              <a:defRPr sz="2800">
                <a:latin typeface="Segoe UI Light" pitchFamily="34" charset="0"/>
              </a:defRPr>
            </a:lvl1pPr>
            <a:lvl2pPr marL="254238" indent="0">
              <a:buClr>
                <a:schemeClr val="tx1"/>
              </a:buClr>
              <a:buFontTx/>
              <a:buNone/>
              <a:defRPr>
                <a:solidFill>
                  <a:schemeClr val="bg1">
                    <a:lumMod val="7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a:t>Click to edit Master text styles</a:t>
            </a:r>
          </a:p>
        </p:txBody>
      </p:sp>
      <p:sp>
        <p:nvSpPr>
          <p:cNvPr id="10" name="Content Placeholder 2"/>
          <p:cNvSpPr>
            <a:spLocks noGrp="1"/>
          </p:cNvSpPr>
          <p:nvPr>
            <p:ph idx="11"/>
          </p:nvPr>
        </p:nvSpPr>
        <p:spPr>
          <a:xfrm flipH="1">
            <a:off x="8304248" y="3933056"/>
            <a:ext cx="3552395" cy="2160240"/>
          </a:xfrm>
          <a:prstGeom prst="rect">
            <a:avLst/>
          </a:prstGeom>
          <a:solidFill>
            <a:schemeClr val="tx1">
              <a:lumMod val="95000"/>
              <a:lumOff val="5000"/>
              <a:alpha val="54000"/>
            </a:schemeClr>
          </a:solidFill>
        </p:spPr>
        <p:txBody>
          <a:bodyPr anchor="b"/>
          <a:lstStyle>
            <a:lvl1pPr marL="0" indent="0">
              <a:buClr>
                <a:schemeClr val="tx1"/>
              </a:buClr>
              <a:buFontTx/>
              <a:buNone/>
              <a:defRPr sz="2800">
                <a:latin typeface="Segoe UI Light" pitchFamily="34" charset="0"/>
              </a:defRPr>
            </a:lvl1pPr>
            <a:lvl2pPr marL="254238" indent="0">
              <a:buClr>
                <a:schemeClr val="tx1"/>
              </a:buClr>
              <a:buFontTx/>
              <a:buNone/>
              <a:defRPr>
                <a:solidFill>
                  <a:schemeClr val="bg1">
                    <a:lumMod val="7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a:t>Click to edit Master text styles</a:t>
            </a:r>
          </a:p>
        </p:txBody>
      </p:sp>
      <p:sp>
        <p:nvSpPr>
          <p:cNvPr id="11" name="Rectangle 10"/>
          <p:cNvSpPr/>
          <p:nvPr userDrawn="1"/>
        </p:nvSpPr>
        <p:spPr>
          <a:xfrm>
            <a:off x="0" y="260649"/>
            <a:ext cx="239349" cy="792088"/>
          </a:xfrm>
          <a:prstGeom prst="rect">
            <a:avLst/>
          </a:prstGeom>
          <a:solidFill>
            <a:srgbClr val="1BA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WP" pitchFamily="34" charset="0"/>
            </a:endParaRPr>
          </a:p>
        </p:txBody>
      </p:sp>
      <p:sp>
        <p:nvSpPr>
          <p:cNvPr id="7" name="Content Placeholder 2"/>
          <p:cNvSpPr>
            <a:spLocks noGrp="1"/>
          </p:cNvSpPr>
          <p:nvPr>
            <p:ph idx="1"/>
          </p:nvPr>
        </p:nvSpPr>
        <p:spPr>
          <a:xfrm>
            <a:off x="767408" y="1628801"/>
            <a:ext cx="7272808" cy="4525963"/>
          </a:xfrm>
          <a:prstGeom prst="rect">
            <a:avLst/>
          </a:prstGeom>
        </p:spPr>
        <p:txBody>
          <a:bodyPr/>
          <a:lstStyle>
            <a:lvl1pPr marL="0" indent="0">
              <a:buClr>
                <a:schemeClr val="tx1"/>
              </a:buClr>
              <a:buFontTx/>
              <a:buNone/>
              <a:defRPr>
                <a:solidFill>
                  <a:schemeClr val="tx1"/>
                </a:solidFill>
                <a:latin typeface="Segoe UI Light" pitchFamily="34" charset="0"/>
              </a:defRPr>
            </a:lvl1pPr>
            <a:lvl2pPr marL="254238" indent="0">
              <a:buClr>
                <a:schemeClr val="tx1"/>
              </a:buClr>
              <a:buFontTx/>
              <a:buNone/>
              <a:defRPr>
                <a:solidFill>
                  <a:schemeClr val="tx1">
                    <a:lumMod val="65000"/>
                    <a:lumOff val="3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405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nodePh="1">
                                  <p:stCondLst>
                                    <p:cond delay="1000"/>
                                  </p:stCondLst>
                                  <p:endCondLst>
                                    <p:cond evt="begin" delay="0">
                                      <p:tn val="8"/>
                                    </p:cond>
                                  </p:end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700"/>
                                        <p:tgtEl>
                                          <p:spTgt spid="7">
                                            <p:txEl>
                                              <p:pRg st="0" end="0"/>
                                            </p:txEl>
                                          </p:spTgt>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700"/>
                                        <p:tgtEl>
                                          <p:spTgt spid="7">
                                            <p:txEl>
                                              <p:pRg st="1" end="1"/>
                                            </p:txEl>
                                          </p:spTgt>
                                        </p:tgtEl>
                                      </p:cBhvr>
                                    </p:animEffect>
                                  </p:childTnLst>
                                </p:cTn>
                              </p:par>
                              <p:par>
                                <p:cTn id="23" presetID="10" presetClass="entr" presetSubtype="0" fill="hold" grpId="0" nodeType="withEffect">
                                  <p:stCondLst>
                                    <p:cond delay="110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600"/>
                                        <p:tgtEl>
                                          <p:spTgt spid="7">
                                            <p:txEl>
                                              <p:pRg st="2" end="2"/>
                                            </p:txEl>
                                          </p:spTgt>
                                        </p:tgtEl>
                                      </p:cBhvr>
                                    </p:animEffect>
                                  </p:childTnLst>
                                </p:cTn>
                              </p:par>
                              <p:par>
                                <p:cTn id="26" presetID="42" presetClass="path" presetSubtype="0" accel="50000" decel="50000" fill="hold" grpId="1" nodeType="withEffect">
                                  <p:stCondLst>
                                    <p:cond delay="500"/>
                                  </p:stCondLst>
                                  <p:childTnLst>
                                    <p:animMotion origin="layout" path="M 5.55556E-7 1.85185E-6 L -0.02361 1.85185E-6 " pathEditMode="relative" rAng="0" ptsTypes="AA">
                                      <p:cBhvr>
                                        <p:cTn id="27" dur="1200" fill="hold"/>
                                        <p:tgtEl>
                                          <p:spTgt spid="7">
                                            <p:txEl>
                                              <p:pRg st="0" end="0"/>
                                            </p:txEl>
                                          </p:spTgt>
                                        </p:tgtEl>
                                        <p:attrNameLst>
                                          <p:attrName>ppt_x</p:attrName>
                                          <p:attrName>ppt_y</p:attrName>
                                        </p:attrNameLst>
                                      </p:cBhvr>
                                      <p:rCtr x="-1181" y="0"/>
                                    </p:animMotion>
                                  </p:childTnLst>
                                </p:cTn>
                              </p:par>
                              <p:par>
                                <p:cTn id="28" presetID="42" presetClass="path" presetSubtype="0" accel="50000" decel="50000" fill="hold" grpId="1" nodeType="withEffect">
                                  <p:stCondLst>
                                    <p:cond delay="700"/>
                                  </p:stCondLst>
                                  <p:childTnLst>
                                    <p:animMotion origin="layout" path="M 0.02361 7.40741E-7 L -1.66667E-6 7.40741E-7 " pathEditMode="relative" rAng="0" ptsTypes="AA">
                                      <p:cBhvr>
                                        <p:cTn id="29" dur="1100" fill="hold"/>
                                        <p:tgtEl>
                                          <p:spTgt spid="7">
                                            <p:txEl>
                                              <p:pRg st="1" end="1"/>
                                            </p:txEl>
                                          </p:spTgt>
                                        </p:tgtEl>
                                        <p:attrNameLst>
                                          <p:attrName>ppt_x</p:attrName>
                                          <p:attrName>ppt_y</p:attrName>
                                        </p:attrNameLst>
                                      </p:cBhvr>
                                      <p:rCtr x="-1181" y="0"/>
                                    </p:animMotion>
                                  </p:childTnLst>
                                </p:cTn>
                              </p:par>
                              <p:par>
                                <p:cTn id="30" presetID="42" presetClass="path" presetSubtype="0" accel="50000" decel="50000" fill="hold" grpId="1" nodeType="withEffect">
                                  <p:stCondLst>
                                    <p:cond delay="1000"/>
                                  </p:stCondLst>
                                  <p:childTnLst>
                                    <p:animMotion origin="layout" path="M 0.04479 0.00857 L 0.02899 0.00857 " pathEditMode="relative" rAng="0" ptsTypes="AA">
                                      <p:cBhvr>
                                        <p:cTn id="31" dur="900" fill="hold"/>
                                        <p:tgtEl>
                                          <p:spTgt spid="7">
                                            <p:txEl>
                                              <p:pRg st="2" end="2"/>
                                            </p:txEl>
                                          </p:spTgt>
                                        </p:tgtEl>
                                        <p:attrNameLst>
                                          <p:attrName>ppt_x</p:attrName>
                                          <p:attrName>ppt_y</p:attrName>
                                        </p:attrNameLst>
                                      </p:cBhvr>
                                      <p:rCtr x="-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10" presetClass="entr" presetSubtype="0"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build="p" animBg="1">
        <p:tmplLst>
          <p:tmpl>
            <p:tnLst>
              <p:par>
                <p:cTn presetID="10" presetClass="entr" presetSubtype="0" fill="hold" nodeType="withEffect">
                  <p:stCondLst>
                    <p:cond delay="13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build="p">
        <p:tmplLst>
          <p:tmpl lvl="1">
            <p:tnLst>
              <p:par>
                <p:cTn presetID="10" presetClass="entr" presetSubtype="0" fill="hold" nodeType="withEffect">
                  <p:stCondLst>
                    <p:cond delay="600"/>
                  </p:stCondLst>
                  <p:childTnLst>
                    <p:set>
                      <p:cBhvr>
                        <p:cTn dur="1" fill="hold">
                          <p:stCondLst>
                            <p:cond delay="0"/>
                          </p:stCondLst>
                        </p:cTn>
                        <p:tgtEl>
                          <p:spTgt spid="7"/>
                        </p:tgtEl>
                        <p:attrNameLst>
                          <p:attrName>style.visibility</p:attrName>
                        </p:attrNameLst>
                      </p:cBhvr>
                      <p:to>
                        <p:strVal val="visible"/>
                      </p:to>
                    </p:set>
                    <p:animEffect transition="in" filter="fade">
                      <p:cBhvr>
                        <p:cTn dur="1700"/>
                        <p:tgtEl>
                          <p:spTgt spid="7"/>
                        </p:tgtEl>
                      </p:cBhvr>
                    </p:animEffect>
                  </p:childTnLst>
                </p:cTn>
              </p:par>
            </p:tnLst>
          </p:tmpl>
          <p:tmpl lvl="2">
            <p:tnLst>
              <p:par>
                <p:cTn presetID="10" presetClass="entr" presetSubtype="0" fill="hold" nodeType="withEffect">
                  <p:stCondLst>
                    <p:cond delay="900"/>
                  </p:stCondLst>
                  <p:childTnLst>
                    <p:set>
                      <p:cBhvr>
                        <p:cTn dur="1" fill="hold">
                          <p:stCondLst>
                            <p:cond delay="0"/>
                          </p:stCondLst>
                        </p:cTn>
                        <p:tgtEl>
                          <p:spTgt spid="7"/>
                        </p:tgtEl>
                        <p:attrNameLst>
                          <p:attrName>style.visibility</p:attrName>
                        </p:attrNameLst>
                      </p:cBhvr>
                      <p:to>
                        <p:strVal val="visible"/>
                      </p:to>
                    </p:set>
                    <p:animEffect transition="in" filter="fade">
                      <p:cBhvr>
                        <p:cTn dur="1700"/>
                        <p:tgtEl>
                          <p:spTgt spid="7"/>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7"/>
                        </p:tgtEl>
                        <p:attrNameLst>
                          <p:attrName>style.visibility</p:attrName>
                        </p:attrNameLst>
                      </p:cBhvr>
                      <p:to>
                        <p:strVal val="visible"/>
                      </p:to>
                    </p:set>
                    <p:animEffect transition="in" filter="fade">
                      <p:cBhvr>
                        <p:cTn dur="1600"/>
                        <p:tgtEl>
                          <p:spTgt spid="7"/>
                        </p:tgtEl>
                      </p:cBhvr>
                    </p:animEffect>
                  </p:childTnLst>
                </p:cTn>
              </p:par>
            </p:tnLst>
          </p:tmpl>
        </p:tmplLst>
      </p:bldP>
      <p:bldP spid="7" grpId="1" build="p">
        <p:tmplLst>
          <p:tmpl lvl="1">
            <p:tnLst>
              <p:par>
                <p:cTn presetID="42" presetClass="path" presetSubtype="0" accel="50000" decel="50000" fill="hold" nodeType="withEffect">
                  <p:stCondLst>
                    <p:cond delay="500"/>
                  </p:stCondLst>
                  <p:childTnLst>
                    <p:animMotion origin="layout" path="M 5.55556E-7 1.85185E-6 L -0.02361 1.85185E-6 " pathEditMode="relative" rAng="0" ptsTypes="AA">
                      <p:cBhvr>
                        <p:cTn dur="1200" fill="hold"/>
                        <p:tgtEl>
                          <p:spTgt spid="7"/>
                        </p:tgtEl>
                        <p:attrNameLst>
                          <p:attrName>ppt_x</p:attrName>
                          <p:attrName>ppt_y</p:attrName>
                        </p:attrNameLst>
                      </p:cBhvr>
                      <p:rCtr x="-1181" y="0"/>
                    </p:animMotion>
                  </p:childTnLst>
                </p:cTn>
              </p:par>
            </p:tnLst>
          </p:tmpl>
          <p:tmpl lvl="2">
            <p:tnLst>
              <p:par>
                <p:cTn presetID="42" presetClass="path" presetSubtype="0" accel="50000" decel="50000" fill="hold" nodeType="withEffect">
                  <p:stCondLst>
                    <p:cond delay="700"/>
                  </p:stCondLst>
                  <p:childTnLst>
                    <p:animMotion origin="layout" path="M 0.02361 7.40741E-7 L -1.66667E-6 7.40741E-7 " pathEditMode="relative" rAng="0" ptsTypes="AA">
                      <p:cBhvr>
                        <p:cTn dur="1100" fill="hold"/>
                        <p:tgtEl>
                          <p:spTgt spid="7"/>
                        </p:tgtEl>
                        <p:attrNameLst>
                          <p:attrName>ppt_x</p:attrName>
                          <p:attrName>ppt_y</p:attrName>
                        </p:attrNameLst>
                      </p:cBhvr>
                      <p:rCtr x="-1181" y="0"/>
                    </p:animMotion>
                  </p:childTnLst>
                </p:cTn>
              </p:par>
            </p:tnLst>
          </p:tmpl>
          <p:tmpl lvl="3">
            <p:tnLst>
              <p:par>
                <p:cTn presetID="42" presetClass="path" presetSubtype="0" accel="50000" decel="50000" fill="hold" nodeType="withEffect">
                  <p:stCondLst>
                    <p:cond delay="1000"/>
                  </p:stCondLst>
                  <p:childTnLst>
                    <p:animMotion origin="layout" path="M 0.04479 0.00857 L 0.02899 0.00857 " pathEditMode="relative" rAng="0" ptsTypes="AA">
                      <p:cBhvr>
                        <p:cTn dur="900" fill="hold"/>
                        <p:tgtEl>
                          <p:spTgt spid="7"/>
                        </p:tgtEl>
                        <p:attrNameLst>
                          <p:attrName>ppt_x</p:attrName>
                          <p:attrName>ppt_y</p:attrName>
                        </p:attrNameLst>
                      </p:cBhvr>
                      <p:rCtr x="-799" y="0"/>
                    </p:animMotion>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Conten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431372" y="260649"/>
            <a:ext cx="8640960" cy="778099"/>
          </a:xfrm>
          <a:prstGeom prst="rect">
            <a:avLst/>
          </a:prstGeom>
        </p:spPr>
        <p:txBody>
          <a:bodyPr anchor="ctr"/>
          <a:lstStyle>
            <a:lvl1pPr>
              <a:defRPr>
                <a:solidFill>
                  <a:schemeClr val="tx1"/>
                </a:solidFill>
                <a:latin typeface="Segoe UI Light" pitchFamily="34" charset="0"/>
              </a:defRPr>
            </a:lvl1pPr>
          </a:lstStyle>
          <a:p>
            <a:r>
              <a:rPr lang="en-US" dirty="0"/>
              <a:t>Click to edit Master title style</a:t>
            </a:r>
            <a:endParaRPr lang="en-GB" dirty="0"/>
          </a:p>
        </p:txBody>
      </p:sp>
      <p:sp>
        <p:nvSpPr>
          <p:cNvPr id="6" name="Content Placeholder 2"/>
          <p:cNvSpPr>
            <a:spLocks noGrp="1"/>
          </p:cNvSpPr>
          <p:nvPr>
            <p:ph idx="10"/>
          </p:nvPr>
        </p:nvSpPr>
        <p:spPr>
          <a:xfrm flipH="1">
            <a:off x="8304248" y="1628800"/>
            <a:ext cx="3552395" cy="2160240"/>
          </a:xfrm>
          <a:prstGeom prst="rect">
            <a:avLst/>
          </a:prstGeom>
          <a:solidFill>
            <a:schemeClr val="tx1">
              <a:lumMod val="95000"/>
              <a:lumOff val="5000"/>
              <a:alpha val="54000"/>
            </a:schemeClr>
          </a:solidFill>
        </p:spPr>
        <p:txBody>
          <a:bodyPr anchor="b"/>
          <a:lstStyle>
            <a:lvl1pPr marL="0" indent="0">
              <a:buClr>
                <a:schemeClr val="tx1"/>
              </a:buClr>
              <a:buFontTx/>
              <a:buNone/>
              <a:defRPr sz="2800">
                <a:latin typeface="Segoe UI Light" pitchFamily="34" charset="0"/>
              </a:defRPr>
            </a:lvl1pPr>
            <a:lvl2pPr marL="254238" indent="0">
              <a:buClr>
                <a:schemeClr val="tx1"/>
              </a:buClr>
              <a:buFontTx/>
              <a:buNone/>
              <a:defRPr>
                <a:solidFill>
                  <a:schemeClr val="bg1">
                    <a:lumMod val="7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a:t>Click to edit Master text styles</a:t>
            </a:r>
          </a:p>
        </p:txBody>
      </p:sp>
      <p:sp>
        <p:nvSpPr>
          <p:cNvPr id="10" name="Content Placeholder 2"/>
          <p:cNvSpPr>
            <a:spLocks noGrp="1"/>
          </p:cNvSpPr>
          <p:nvPr>
            <p:ph idx="11"/>
          </p:nvPr>
        </p:nvSpPr>
        <p:spPr>
          <a:xfrm flipH="1">
            <a:off x="8304248" y="3933056"/>
            <a:ext cx="3552395" cy="2160240"/>
          </a:xfrm>
          <a:prstGeom prst="rect">
            <a:avLst/>
          </a:prstGeom>
          <a:solidFill>
            <a:schemeClr val="tx1">
              <a:lumMod val="95000"/>
              <a:lumOff val="5000"/>
              <a:alpha val="54000"/>
            </a:schemeClr>
          </a:solidFill>
        </p:spPr>
        <p:txBody>
          <a:bodyPr anchor="b"/>
          <a:lstStyle>
            <a:lvl1pPr marL="0" indent="0">
              <a:buClr>
                <a:schemeClr val="tx1"/>
              </a:buClr>
              <a:buFontTx/>
              <a:buNone/>
              <a:defRPr sz="2800">
                <a:latin typeface="Segoe UI Light" pitchFamily="34" charset="0"/>
              </a:defRPr>
            </a:lvl1pPr>
            <a:lvl2pPr marL="254238" indent="0">
              <a:buClr>
                <a:schemeClr val="tx1"/>
              </a:buClr>
              <a:buFontTx/>
              <a:buNone/>
              <a:defRPr>
                <a:solidFill>
                  <a:schemeClr val="bg1">
                    <a:lumMod val="7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a:t>Click to edit Master text styles</a:t>
            </a:r>
          </a:p>
        </p:txBody>
      </p:sp>
      <p:sp>
        <p:nvSpPr>
          <p:cNvPr id="11" name="Rectangle 10"/>
          <p:cNvSpPr/>
          <p:nvPr userDrawn="1"/>
        </p:nvSpPr>
        <p:spPr>
          <a:xfrm>
            <a:off x="0" y="260649"/>
            <a:ext cx="239349" cy="792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WP" pitchFamily="34" charset="0"/>
            </a:endParaRPr>
          </a:p>
        </p:txBody>
      </p:sp>
      <p:sp>
        <p:nvSpPr>
          <p:cNvPr id="7" name="Content Placeholder 2"/>
          <p:cNvSpPr>
            <a:spLocks noGrp="1"/>
          </p:cNvSpPr>
          <p:nvPr>
            <p:ph idx="1"/>
          </p:nvPr>
        </p:nvSpPr>
        <p:spPr>
          <a:xfrm>
            <a:off x="767408" y="1628801"/>
            <a:ext cx="7272808" cy="4525963"/>
          </a:xfrm>
          <a:prstGeom prst="rect">
            <a:avLst/>
          </a:prstGeom>
        </p:spPr>
        <p:txBody>
          <a:bodyPr/>
          <a:lstStyle>
            <a:lvl1pPr marL="0" indent="0">
              <a:buClr>
                <a:schemeClr val="tx1"/>
              </a:buClr>
              <a:buFontTx/>
              <a:buNone/>
              <a:defRPr>
                <a:solidFill>
                  <a:schemeClr val="tx1"/>
                </a:solidFill>
                <a:latin typeface="Segoe UI Light" pitchFamily="34" charset="0"/>
              </a:defRPr>
            </a:lvl1pPr>
            <a:lvl2pPr marL="254238" indent="0">
              <a:buClr>
                <a:schemeClr val="tx1"/>
              </a:buClr>
              <a:buFontTx/>
              <a:buNone/>
              <a:defRPr>
                <a:solidFill>
                  <a:schemeClr val="tx1">
                    <a:lumMod val="65000"/>
                    <a:lumOff val="3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5364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nodePh="1">
                                  <p:stCondLst>
                                    <p:cond delay="1000"/>
                                  </p:stCondLst>
                                  <p:endCondLst>
                                    <p:cond evt="begin" delay="0">
                                      <p:tn val="8"/>
                                    </p:cond>
                                  </p:end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700"/>
                                        <p:tgtEl>
                                          <p:spTgt spid="7">
                                            <p:txEl>
                                              <p:pRg st="0" end="0"/>
                                            </p:txEl>
                                          </p:spTgt>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700"/>
                                        <p:tgtEl>
                                          <p:spTgt spid="7">
                                            <p:txEl>
                                              <p:pRg st="1" end="1"/>
                                            </p:txEl>
                                          </p:spTgt>
                                        </p:tgtEl>
                                      </p:cBhvr>
                                    </p:animEffect>
                                  </p:childTnLst>
                                </p:cTn>
                              </p:par>
                              <p:par>
                                <p:cTn id="23" presetID="10" presetClass="entr" presetSubtype="0" fill="hold" grpId="0" nodeType="withEffect">
                                  <p:stCondLst>
                                    <p:cond delay="110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600"/>
                                        <p:tgtEl>
                                          <p:spTgt spid="7">
                                            <p:txEl>
                                              <p:pRg st="2" end="2"/>
                                            </p:txEl>
                                          </p:spTgt>
                                        </p:tgtEl>
                                      </p:cBhvr>
                                    </p:animEffect>
                                  </p:childTnLst>
                                </p:cTn>
                              </p:par>
                              <p:par>
                                <p:cTn id="26" presetID="42" presetClass="path" presetSubtype="0" accel="50000" decel="50000" fill="hold" grpId="1" nodeType="withEffect">
                                  <p:stCondLst>
                                    <p:cond delay="500"/>
                                  </p:stCondLst>
                                  <p:childTnLst>
                                    <p:animMotion origin="layout" path="M 5.55556E-7 1.85185E-6 L -0.02361 1.85185E-6 " pathEditMode="relative" rAng="0" ptsTypes="AA">
                                      <p:cBhvr>
                                        <p:cTn id="27" dur="1200" fill="hold"/>
                                        <p:tgtEl>
                                          <p:spTgt spid="7">
                                            <p:txEl>
                                              <p:pRg st="0" end="0"/>
                                            </p:txEl>
                                          </p:spTgt>
                                        </p:tgtEl>
                                        <p:attrNameLst>
                                          <p:attrName>ppt_x</p:attrName>
                                          <p:attrName>ppt_y</p:attrName>
                                        </p:attrNameLst>
                                      </p:cBhvr>
                                      <p:rCtr x="-1181" y="0"/>
                                    </p:animMotion>
                                  </p:childTnLst>
                                </p:cTn>
                              </p:par>
                              <p:par>
                                <p:cTn id="28" presetID="42" presetClass="path" presetSubtype="0" accel="50000" decel="50000" fill="hold" grpId="1" nodeType="withEffect">
                                  <p:stCondLst>
                                    <p:cond delay="700"/>
                                  </p:stCondLst>
                                  <p:childTnLst>
                                    <p:animMotion origin="layout" path="M 0.02361 7.40741E-7 L -1.66667E-6 7.40741E-7 " pathEditMode="relative" rAng="0" ptsTypes="AA">
                                      <p:cBhvr>
                                        <p:cTn id="29" dur="1100" fill="hold"/>
                                        <p:tgtEl>
                                          <p:spTgt spid="7">
                                            <p:txEl>
                                              <p:pRg st="1" end="1"/>
                                            </p:txEl>
                                          </p:spTgt>
                                        </p:tgtEl>
                                        <p:attrNameLst>
                                          <p:attrName>ppt_x</p:attrName>
                                          <p:attrName>ppt_y</p:attrName>
                                        </p:attrNameLst>
                                      </p:cBhvr>
                                      <p:rCtr x="-1181" y="0"/>
                                    </p:animMotion>
                                  </p:childTnLst>
                                </p:cTn>
                              </p:par>
                              <p:par>
                                <p:cTn id="30" presetID="42" presetClass="path" presetSubtype="0" accel="50000" decel="50000" fill="hold" grpId="1" nodeType="withEffect">
                                  <p:stCondLst>
                                    <p:cond delay="1000"/>
                                  </p:stCondLst>
                                  <p:childTnLst>
                                    <p:animMotion origin="layout" path="M 0.04479 0.00857 L 0.02899 0.00857 " pathEditMode="relative" rAng="0" ptsTypes="AA">
                                      <p:cBhvr>
                                        <p:cTn id="31" dur="900" fill="hold"/>
                                        <p:tgtEl>
                                          <p:spTgt spid="7">
                                            <p:txEl>
                                              <p:pRg st="2" end="2"/>
                                            </p:txEl>
                                          </p:spTgt>
                                        </p:tgtEl>
                                        <p:attrNameLst>
                                          <p:attrName>ppt_x</p:attrName>
                                          <p:attrName>ppt_y</p:attrName>
                                        </p:attrNameLst>
                                      </p:cBhvr>
                                      <p:rCtr x="-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10" presetClass="entr" presetSubtype="0"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build="p" animBg="1">
        <p:tmplLst>
          <p:tmpl>
            <p:tnLst>
              <p:par>
                <p:cTn presetID="10" presetClass="entr" presetSubtype="0" fill="hold" nodeType="withEffect">
                  <p:stCondLst>
                    <p:cond delay="13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build="p">
        <p:tmplLst>
          <p:tmpl lvl="1">
            <p:tnLst>
              <p:par>
                <p:cTn presetID="10" presetClass="entr" presetSubtype="0" fill="hold" nodeType="withEffect">
                  <p:stCondLst>
                    <p:cond delay="600"/>
                  </p:stCondLst>
                  <p:childTnLst>
                    <p:set>
                      <p:cBhvr>
                        <p:cTn dur="1" fill="hold">
                          <p:stCondLst>
                            <p:cond delay="0"/>
                          </p:stCondLst>
                        </p:cTn>
                        <p:tgtEl>
                          <p:spTgt spid="7"/>
                        </p:tgtEl>
                        <p:attrNameLst>
                          <p:attrName>style.visibility</p:attrName>
                        </p:attrNameLst>
                      </p:cBhvr>
                      <p:to>
                        <p:strVal val="visible"/>
                      </p:to>
                    </p:set>
                    <p:animEffect transition="in" filter="fade">
                      <p:cBhvr>
                        <p:cTn dur="1700"/>
                        <p:tgtEl>
                          <p:spTgt spid="7"/>
                        </p:tgtEl>
                      </p:cBhvr>
                    </p:animEffect>
                  </p:childTnLst>
                </p:cTn>
              </p:par>
            </p:tnLst>
          </p:tmpl>
          <p:tmpl lvl="2">
            <p:tnLst>
              <p:par>
                <p:cTn presetID="10" presetClass="entr" presetSubtype="0" fill="hold" nodeType="withEffect">
                  <p:stCondLst>
                    <p:cond delay="900"/>
                  </p:stCondLst>
                  <p:childTnLst>
                    <p:set>
                      <p:cBhvr>
                        <p:cTn dur="1" fill="hold">
                          <p:stCondLst>
                            <p:cond delay="0"/>
                          </p:stCondLst>
                        </p:cTn>
                        <p:tgtEl>
                          <p:spTgt spid="7"/>
                        </p:tgtEl>
                        <p:attrNameLst>
                          <p:attrName>style.visibility</p:attrName>
                        </p:attrNameLst>
                      </p:cBhvr>
                      <p:to>
                        <p:strVal val="visible"/>
                      </p:to>
                    </p:set>
                    <p:animEffect transition="in" filter="fade">
                      <p:cBhvr>
                        <p:cTn dur="1700"/>
                        <p:tgtEl>
                          <p:spTgt spid="7"/>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7"/>
                        </p:tgtEl>
                        <p:attrNameLst>
                          <p:attrName>style.visibility</p:attrName>
                        </p:attrNameLst>
                      </p:cBhvr>
                      <p:to>
                        <p:strVal val="visible"/>
                      </p:to>
                    </p:set>
                    <p:animEffect transition="in" filter="fade">
                      <p:cBhvr>
                        <p:cTn dur="1600"/>
                        <p:tgtEl>
                          <p:spTgt spid="7"/>
                        </p:tgtEl>
                      </p:cBhvr>
                    </p:animEffect>
                  </p:childTnLst>
                </p:cTn>
              </p:par>
            </p:tnLst>
          </p:tmpl>
        </p:tmplLst>
      </p:bldP>
      <p:bldP spid="7" grpId="1" build="p">
        <p:tmplLst>
          <p:tmpl lvl="1">
            <p:tnLst>
              <p:par>
                <p:cTn presetID="42" presetClass="path" presetSubtype="0" accel="50000" decel="50000" fill="hold" nodeType="withEffect">
                  <p:stCondLst>
                    <p:cond delay="500"/>
                  </p:stCondLst>
                  <p:childTnLst>
                    <p:animMotion origin="layout" path="M 5.55556E-7 1.85185E-6 L -0.02361 1.85185E-6 " pathEditMode="relative" rAng="0" ptsTypes="AA">
                      <p:cBhvr>
                        <p:cTn dur="1200" fill="hold"/>
                        <p:tgtEl>
                          <p:spTgt spid="7"/>
                        </p:tgtEl>
                        <p:attrNameLst>
                          <p:attrName>ppt_x</p:attrName>
                          <p:attrName>ppt_y</p:attrName>
                        </p:attrNameLst>
                      </p:cBhvr>
                      <p:rCtr x="-1181" y="0"/>
                    </p:animMotion>
                  </p:childTnLst>
                </p:cTn>
              </p:par>
            </p:tnLst>
          </p:tmpl>
          <p:tmpl lvl="2">
            <p:tnLst>
              <p:par>
                <p:cTn presetID="42" presetClass="path" presetSubtype="0" accel="50000" decel="50000" fill="hold" nodeType="withEffect">
                  <p:stCondLst>
                    <p:cond delay="700"/>
                  </p:stCondLst>
                  <p:childTnLst>
                    <p:animMotion origin="layout" path="M 0.02361 7.40741E-7 L -1.66667E-6 7.40741E-7 " pathEditMode="relative" rAng="0" ptsTypes="AA">
                      <p:cBhvr>
                        <p:cTn dur="1100" fill="hold"/>
                        <p:tgtEl>
                          <p:spTgt spid="7"/>
                        </p:tgtEl>
                        <p:attrNameLst>
                          <p:attrName>ppt_x</p:attrName>
                          <p:attrName>ppt_y</p:attrName>
                        </p:attrNameLst>
                      </p:cBhvr>
                      <p:rCtr x="-1181" y="0"/>
                    </p:animMotion>
                  </p:childTnLst>
                </p:cTn>
              </p:par>
            </p:tnLst>
          </p:tmpl>
          <p:tmpl lvl="3">
            <p:tnLst>
              <p:par>
                <p:cTn presetID="42" presetClass="path" presetSubtype="0" accel="50000" decel="50000" fill="hold" nodeType="withEffect">
                  <p:stCondLst>
                    <p:cond delay="1000"/>
                  </p:stCondLst>
                  <p:childTnLst>
                    <p:animMotion origin="layout" path="M 0.04479 0.00857 L 0.02899 0.00857 " pathEditMode="relative" rAng="0" ptsTypes="AA">
                      <p:cBhvr>
                        <p:cTn dur="900" fill="hold"/>
                        <p:tgtEl>
                          <p:spTgt spid="7"/>
                        </p:tgtEl>
                        <p:attrNameLst>
                          <p:attrName>ppt_x</p:attrName>
                          <p:attrName>ppt_y</p:attrName>
                        </p:attrNameLst>
                      </p:cBhvr>
                      <p:rCtr x="-799" y="0"/>
                    </p:animMotion>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431372" y="260649"/>
            <a:ext cx="8640960" cy="778099"/>
          </a:xfrm>
          <a:prstGeom prst="rect">
            <a:avLst/>
          </a:prstGeom>
        </p:spPr>
        <p:txBody>
          <a:bodyPr anchor="ctr"/>
          <a:lstStyle>
            <a:lvl1pPr>
              <a:defRPr>
                <a:solidFill>
                  <a:schemeClr val="tx1"/>
                </a:solidFill>
                <a:latin typeface="Segoe UI Light" pitchFamily="34" charset="0"/>
              </a:defRPr>
            </a:lvl1pPr>
          </a:lstStyle>
          <a:p>
            <a:r>
              <a:rPr lang="en-US" dirty="0"/>
              <a:t>Click to edit Master title style</a:t>
            </a:r>
            <a:endParaRPr lang="en-GB" dirty="0"/>
          </a:p>
        </p:txBody>
      </p:sp>
      <p:sp>
        <p:nvSpPr>
          <p:cNvPr id="6" name="Content Placeholder 2"/>
          <p:cNvSpPr>
            <a:spLocks noGrp="1"/>
          </p:cNvSpPr>
          <p:nvPr>
            <p:ph idx="10"/>
          </p:nvPr>
        </p:nvSpPr>
        <p:spPr>
          <a:xfrm flipH="1">
            <a:off x="8304248" y="1628800"/>
            <a:ext cx="3552395" cy="2160240"/>
          </a:xfrm>
          <a:prstGeom prst="rect">
            <a:avLst/>
          </a:prstGeom>
          <a:solidFill>
            <a:schemeClr val="tx1">
              <a:lumMod val="95000"/>
              <a:lumOff val="5000"/>
              <a:alpha val="54000"/>
            </a:schemeClr>
          </a:solidFill>
        </p:spPr>
        <p:txBody>
          <a:bodyPr anchor="b"/>
          <a:lstStyle>
            <a:lvl1pPr marL="0" indent="0">
              <a:buClr>
                <a:schemeClr val="tx1"/>
              </a:buClr>
              <a:buFontTx/>
              <a:buNone/>
              <a:defRPr sz="2800">
                <a:latin typeface="Segoe UI Light" pitchFamily="34" charset="0"/>
              </a:defRPr>
            </a:lvl1pPr>
            <a:lvl2pPr marL="254238" indent="0">
              <a:buClr>
                <a:schemeClr val="tx1"/>
              </a:buClr>
              <a:buFontTx/>
              <a:buNone/>
              <a:defRPr>
                <a:solidFill>
                  <a:schemeClr val="bg1">
                    <a:lumMod val="7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a:t>Click to edit Master text styles</a:t>
            </a:r>
          </a:p>
        </p:txBody>
      </p:sp>
      <p:sp>
        <p:nvSpPr>
          <p:cNvPr id="10" name="Content Placeholder 2"/>
          <p:cNvSpPr>
            <a:spLocks noGrp="1"/>
          </p:cNvSpPr>
          <p:nvPr>
            <p:ph idx="11"/>
          </p:nvPr>
        </p:nvSpPr>
        <p:spPr>
          <a:xfrm flipH="1">
            <a:off x="8304248" y="3933056"/>
            <a:ext cx="3552395" cy="2160240"/>
          </a:xfrm>
          <a:prstGeom prst="rect">
            <a:avLst/>
          </a:prstGeom>
          <a:solidFill>
            <a:schemeClr val="tx1">
              <a:lumMod val="95000"/>
              <a:lumOff val="5000"/>
              <a:alpha val="54000"/>
            </a:schemeClr>
          </a:solidFill>
        </p:spPr>
        <p:txBody>
          <a:bodyPr anchor="b"/>
          <a:lstStyle>
            <a:lvl1pPr marL="0" indent="0">
              <a:buClr>
                <a:schemeClr val="tx1"/>
              </a:buClr>
              <a:buFontTx/>
              <a:buNone/>
              <a:defRPr sz="2800">
                <a:latin typeface="Segoe UI Light" pitchFamily="34" charset="0"/>
              </a:defRPr>
            </a:lvl1pPr>
            <a:lvl2pPr marL="254238" indent="0">
              <a:buClr>
                <a:schemeClr val="tx1"/>
              </a:buClr>
              <a:buFontTx/>
              <a:buNone/>
              <a:defRPr>
                <a:solidFill>
                  <a:schemeClr val="bg1">
                    <a:lumMod val="7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a:t>Click to edit Master text styles</a:t>
            </a:r>
          </a:p>
        </p:txBody>
      </p:sp>
      <p:sp>
        <p:nvSpPr>
          <p:cNvPr id="11" name="Rectangle 10"/>
          <p:cNvSpPr/>
          <p:nvPr userDrawn="1"/>
        </p:nvSpPr>
        <p:spPr>
          <a:xfrm>
            <a:off x="0" y="260649"/>
            <a:ext cx="239349" cy="792088"/>
          </a:xfrm>
          <a:prstGeom prst="rect">
            <a:avLst/>
          </a:prstGeom>
          <a:solidFill>
            <a:srgbClr val="60A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Segoe WP" pitchFamily="34" charset="0"/>
            </a:endParaRPr>
          </a:p>
        </p:txBody>
      </p:sp>
      <p:sp>
        <p:nvSpPr>
          <p:cNvPr id="7" name="Content Placeholder 2"/>
          <p:cNvSpPr>
            <a:spLocks noGrp="1"/>
          </p:cNvSpPr>
          <p:nvPr>
            <p:ph idx="1"/>
          </p:nvPr>
        </p:nvSpPr>
        <p:spPr>
          <a:xfrm>
            <a:off x="767408" y="1628801"/>
            <a:ext cx="7272808" cy="4525963"/>
          </a:xfrm>
          <a:prstGeom prst="rect">
            <a:avLst/>
          </a:prstGeom>
        </p:spPr>
        <p:txBody>
          <a:bodyPr/>
          <a:lstStyle>
            <a:lvl1pPr marL="0" indent="0">
              <a:buClr>
                <a:schemeClr val="tx1"/>
              </a:buClr>
              <a:buFontTx/>
              <a:buNone/>
              <a:defRPr>
                <a:solidFill>
                  <a:schemeClr val="tx1"/>
                </a:solidFill>
                <a:latin typeface="Segoe UI Light" pitchFamily="34" charset="0"/>
              </a:defRPr>
            </a:lvl1pPr>
            <a:lvl2pPr marL="254238" indent="0">
              <a:buClr>
                <a:schemeClr val="tx1"/>
              </a:buClr>
              <a:buFontTx/>
              <a:buNone/>
              <a:defRPr>
                <a:solidFill>
                  <a:schemeClr val="tx1">
                    <a:lumMod val="65000"/>
                    <a:lumOff val="35000"/>
                  </a:schemeClr>
                </a:solidFill>
                <a:latin typeface="Segoe UI Light" pitchFamily="34" charset="0"/>
              </a:defRPr>
            </a:lvl2pPr>
            <a:lvl3pPr marL="491376" indent="0">
              <a:buClr>
                <a:schemeClr val="tx1"/>
              </a:buClr>
              <a:buFontTx/>
              <a:buNone/>
              <a:defRPr>
                <a:solidFill>
                  <a:schemeClr val="bg1">
                    <a:lumMod val="50000"/>
                  </a:schemeClr>
                </a:solidFill>
                <a:latin typeface="Segoe UI Light"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104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nodePh="1">
                                  <p:stCondLst>
                                    <p:cond delay="1000"/>
                                  </p:stCondLst>
                                  <p:endCondLst>
                                    <p:cond evt="begin" delay="0">
                                      <p:tn val="8"/>
                                    </p:cond>
                                  </p:end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700"/>
                                        <p:tgtEl>
                                          <p:spTgt spid="7">
                                            <p:txEl>
                                              <p:pRg st="0" end="0"/>
                                            </p:txEl>
                                          </p:spTgt>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700"/>
                                        <p:tgtEl>
                                          <p:spTgt spid="7">
                                            <p:txEl>
                                              <p:pRg st="1" end="1"/>
                                            </p:txEl>
                                          </p:spTgt>
                                        </p:tgtEl>
                                      </p:cBhvr>
                                    </p:animEffect>
                                  </p:childTnLst>
                                </p:cTn>
                              </p:par>
                              <p:par>
                                <p:cTn id="23" presetID="10" presetClass="entr" presetSubtype="0" fill="hold" grpId="0" nodeType="withEffect">
                                  <p:stCondLst>
                                    <p:cond delay="110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600"/>
                                        <p:tgtEl>
                                          <p:spTgt spid="7">
                                            <p:txEl>
                                              <p:pRg st="2" end="2"/>
                                            </p:txEl>
                                          </p:spTgt>
                                        </p:tgtEl>
                                      </p:cBhvr>
                                    </p:animEffect>
                                  </p:childTnLst>
                                </p:cTn>
                              </p:par>
                              <p:par>
                                <p:cTn id="26" presetID="42" presetClass="path" presetSubtype="0" accel="50000" decel="50000" fill="hold" grpId="1" nodeType="withEffect">
                                  <p:stCondLst>
                                    <p:cond delay="500"/>
                                  </p:stCondLst>
                                  <p:childTnLst>
                                    <p:animMotion origin="layout" path="M 5.55556E-7 1.85185E-6 L -0.02361 1.85185E-6 " pathEditMode="relative" rAng="0" ptsTypes="AA">
                                      <p:cBhvr>
                                        <p:cTn id="27" dur="1200" fill="hold"/>
                                        <p:tgtEl>
                                          <p:spTgt spid="7">
                                            <p:txEl>
                                              <p:pRg st="0" end="0"/>
                                            </p:txEl>
                                          </p:spTgt>
                                        </p:tgtEl>
                                        <p:attrNameLst>
                                          <p:attrName>ppt_x</p:attrName>
                                          <p:attrName>ppt_y</p:attrName>
                                        </p:attrNameLst>
                                      </p:cBhvr>
                                      <p:rCtr x="-1181" y="0"/>
                                    </p:animMotion>
                                  </p:childTnLst>
                                </p:cTn>
                              </p:par>
                              <p:par>
                                <p:cTn id="28" presetID="42" presetClass="path" presetSubtype="0" accel="50000" decel="50000" fill="hold" grpId="1" nodeType="withEffect">
                                  <p:stCondLst>
                                    <p:cond delay="700"/>
                                  </p:stCondLst>
                                  <p:childTnLst>
                                    <p:animMotion origin="layout" path="M 0.02361 7.40741E-7 L -1.66667E-6 7.40741E-7 " pathEditMode="relative" rAng="0" ptsTypes="AA">
                                      <p:cBhvr>
                                        <p:cTn id="29" dur="1100" fill="hold"/>
                                        <p:tgtEl>
                                          <p:spTgt spid="7">
                                            <p:txEl>
                                              <p:pRg st="1" end="1"/>
                                            </p:txEl>
                                          </p:spTgt>
                                        </p:tgtEl>
                                        <p:attrNameLst>
                                          <p:attrName>ppt_x</p:attrName>
                                          <p:attrName>ppt_y</p:attrName>
                                        </p:attrNameLst>
                                      </p:cBhvr>
                                      <p:rCtr x="-1181" y="0"/>
                                    </p:animMotion>
                                  </p:childTnLst>
                                </p:cTn>
                              </p:par>
                              <p:par>
                                <p:cTn id="30" presetID="42" presetClass="path" presetSubtype="0" accel="50000" decel="50000" fill="hold" grpId="1" nodeType="withEffect">
                                  <p:stCondLst>
                                    <p:cond delay="1000"/>
                                  </p:stCondLst>
                                  <p:childTnLst>
                                    <p:animMotion origin="layout" path="M 0.04479 0.00857 L 0.02899 0.00857 " pathEditMode="relative" rAng="0" ptsTypes="AA">
                                      <p:cBhvr>
                                        <p:cTn id="31" dur="900" fill="hold"/>
                                        <p:tgtEl>
                                          <p:spTgt spid="7">
                                            <p:txEl>
                                              <p:pRg st="2" end="2"/>
                                            </p:txEl>
                                          </p:spTgt>
                                        </p:tgtEl>
                                        <p:attrNameLst>
                                          <p:attrName>ppt_x</p:attrName>
                                          <p:attrName>ppt_y</p:attrName>
                                        </p:attrNameLst>
                                      </p:cBhvr>
                                      <p:rCtr x="-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10" presetClass="entr" presetSubtype="0"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build="p" animBg="1">
        <p:tmplLst>
          <p:tmpl>
            <p:tnLst>
              <p:par>
                <p:cTn presetID="10" presetClass="entr" presetSubtype="0" fill="hold" nodeType="withEffect">
                  <p:stCondLst>
                    <p:cond delay="13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build="p">
        <p:tmplLst>
          <p:tmpl lvl="1">
            <p:tnLst>
              <p:par>
                <p:cTn presetID="10" presetClass="entr" presetSubtype="0" fill="hold" nodeType="withEffect">
                  <p:stCondLst>
                    <p:cond delay="600"/>
                  </p:stCondLst>
                  <p:childTnLst>
                    <p:set>
                      <p:cBhvr>
                        <p:cTn dur="1" fill="hold">
                          <p:stCondLst>
                            <p:cond delay="0"/>
                          </p:stCondLst>
                        </p:cTn>
                        <p:tgtEl>
                          <p:spTgt spid="7"/>
                        </p:tgtEl>
                        <p:attrNameLst>
                          <p:attrName>style.visibility</p:attrName>
                        </p:attrNameLst>
                      </p:cBhvr>
                      <p:to>
                        <p:strVal val="visible"/>
                      </p:to>
                    </p:set>
                    <p:animEffect transition="in" filter="fade">
                      <p:cBhvr>
                        <p:cTn dur="1700"/>
                        <p:tgtEl>
                          <p:spTgt spid="7"/>
                        </p:tgtEl>
                      </p:cBhvr>
                    </p:animEffect>
                  </p:childTnLst>
                </p:cTn>
              </p:par>
            </p:tnLst>
          </p:tmpl>
          <p:tmpl lvl="2">
            <p:tnLst>
              <p:par>
                <p:cTn presetID="10" presetClass="entr" presetSubtype="0" fill="hold" nodeType="withEffect">
                  <p:stCondLst>
                    <p:cond delay="900"/>
                  </p:stCondLst>
                  <p:childTnLst>
                    <p:set>
                      <p:cBhvr>
                        <p:cTn dur="1" fill="hold">
                          <p:stCondLst>
                            <p:cond delay="0"/>
                          </p:stCondLst>
                        </p:cTn>
                        <p:tgtEl>
                          <p:spTgt spid="7"/>
                        </p:tgtEl>
                        <p:attrNameLst>
                          <p:attrName>style.visibility</p:attrName>
                        </p:attrNameLst>
                      </p:cBhvr>
                      <p:to>
                        <p:strVal val="visible"/>
                      </p:to>
                    </p:set>
                    <p:animEffect transition="in" filter="fade">
                      <p:cBhvr>
                        <p:cTn dur="1700"/>
                        <p:tgtEl>
                          <p:spTgt spid="7"/>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7"/>
                        </p:tgtEl>
                        <p:attrNameLst>
                          <p:attrName>style.visibility</p:attrName>
                        </p:attrNameLst>
                      </p:cBhvr>
                      <p:to>
                        <p:strVal val="visible"/>
                      </p:to>
                    </p:set>
                    <p:animEffect transition="in" filter="fade">
                      <p:cBhvr>
                        <p:cTn dur="1600"/>
                        <p:tgtEl>
                          <p:spTgt spid="7"/>
                        </p:tgtEl>
                      </p:cBhvr>
                    </p:animEffect>
                  </p:childTnLst>
                </p:cTn>
              </p:par>
            </p:tnLst>
          </p:tmpl>
        </p:tmplLst>
      </p:bldP>
      <p:bldP spid="7" grpId="1" build="p">
        <p:tmplLst>
          <p:tmpl lvl="1">
            <p:tnLst>
              <p:par>
                <p:cTn presetID="42" presetClass="path" presetSubtype="0" accel="50000" decel="50000" fill="hold" nodeType="withEffect">
                  <p:stCondLst>
                    <p:cond delay="500"/>
                  </p:stCondLst>
                  <p:childTnLst>
                    <p:animMotion origin="layout" path="M 5.55556E-7 1.85185E-6 L -0.02361 1.85185E-6 " pathEditMode="relative" rAng="0" ptsTypes="AA">
                      <p:cBhvr>
                        <p:cTn dur="1200" fill="hold"/>
                        <p:tgtEl>
                          <p:spTgt spid="7"/>
                        </p:tgtEl>
                        <p:attrNameLst>
                          <p:attrName>ppt_x</p:attrName>
                          <p:attrName>ppt_y</p:attrName>
                        </p:attrNameLst>
                      </p:cBhvr>
                      <p:rCtr x="-1181" y="0"/>
                    </p:animMotion>
                  </p:childTnLst>
                </p:cTn>
              </p:par>
            </p:tnLst>
          </p:tmpl>
          <p:tmpl lvl="2">
            <p:tnLst>
              <p:par>
                <p:cTn presetID="42" presetClass="path" presetSubtype="0" accel="50000" decel="50000" fill="hold" nodeType="withEffect">
                  <p:stCondLst>
                    <p:cond delay="700"/>
                  </p:stCondLst>
                  <p:childTnLst>
                    <p:animMotion origin="layout" path="M 0.02361 7.40741E-7 L -1.66667E-6 7.40741E-7 " pathEditMode="relative" rAng="0" ptsTypes="AA">
                      <p:cBhvr>
                        <p:cTn dur="1100" fill="hold"/>
                        <p:tgtEl>
                          <p:spTgt spid="7"/>
                        </p:tgtEl>
                        <p:attrNameLst>
                          <p:attrName>ppt_x</p:attrName>
                          <p:attrName>ppt_y</p:attrName>
                        </p:attrNameLst>
                      </p:cBhvr>
                      <p:rCtr x="-1181" y="0"/>
                    </p:animMotion>
                  </p:childTnLst>
                </p:cTn>
              </p:par>
            </p:tnLst>
          </p:tmpl>
          <p:tmpl lvl="3">
            <p:tnLst>
              <p:par>
                <p:cTn presetID="42" presetClass="path" presetSubtype="0" accel="50000" decel="50000" fill="hold" nodeType="withEffect">
                  <p:stCondLst>
                    <p:cond delay="1000"/>
                  </p:stCondLst>
                  <p:childTnLst>
                    <p:animMotion origin="layout" path="M 0.04479 0.00857 L 0.02899 0.00857 " pathEditMode="relative" rAng="0" ptsTypes="AA">
                      <p:cBhvr>
                        <p:cTn dur="900" fill="hold"/>
                        <p:tgtEl>
                          <p:spTgt spid="7"/>
                        </p:tgtEl>
                        <p:attrNameLst>
                          <p:attrName>ppt_x</p:attrName>
                          <p:attrName>ppt_y</p:attrName>
                        </p:attrNameLst>
                      </p:cBhvr>
                      <p:rCtr x="-799" y="0"/>
                    </p:animMotion>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title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236">
            <a:extLst>
              <a:ext uri="{FF2B5EF4-FFF2-40B4-BE49-F238E27FC236}">
                <a16:creationId xmlns:a16="http://schemas.microsoft.com/office/drawing/2014/main" id="{6479F9A2-B894-4167-BCBE-212D0DDD24D3}"/>
              </a:ext>
            </a:extLst>
          </p:cNvPr>
          <p:cNvSpPr txBox="1">
            <a:spLocks noGrp="1"/>
          </p:cNvSpPr>
          <p:nvPr>
            <p:ph type="title"/>
          </p:nvPr>
        </p:nvSpPr>
        <p:spPr>
          <a:xfrm>
            <a:off x="1085700" y="523435"/>
            <a:ext cx="7323200" cy="1021500"/>
          </a:xfrm>
          <a:prstGeom prst="rect">
            <a:avLst/>
          </a:prstGeom>
        </p:spPr>
        <p:txBody>
          <a:bodyPr lIns="91425" tIns="91425" rIns="91425" bIns="91425" anchor="ctr" anchorCtr="0">
            <a:noAutofit/>
          </a:bodyPr>
          <a:lstStyle>
            <a:lvl1pPr>
              <a:defRPr sz="3200" b="1" i="0">
                <a:solidFill>
                  <a:srgbClr val="FFFFFF"/>
                </a:solidFill>
                <a:latin typeface="+mj-lt"/>
              </a:defRPr>
            </a:lvl1pPr>
          </a:lstStyle>
          <a:p>
            <a:pPr lvl="0">
              <a:spcBef>
                <a:spcPts val="0"/>
              </a:spcBef>
              <a:buNone/>
            </a:pPr>
            <a:endParaRPr lang="en" dirty="0"/>
          </a:p>
        </p:txBody>
      </p:sp>
      <p:sp>
        <p:nvSpPr>
          <p:cNvPr id="7" name="Shape 237">
            <a:extLst>
              <a:ext uri="{FF2B5EF4-FFF2-40B4-BE49-F238E27FC236}">
                <a16:creationId xmlns:a16="http://schemas.microsoft.com/office/drawing/2014/main" id="{58A8E584-1663-46F9-A03A-74E82032A742}"/>
              </a:ext>
            </a:extLst>
          </p:cNvPr>
          <p:cNvSpPr txBox="1">
            <a:spLocks noGrp="1"/>
          </p:cNvSpPr>
          <p:nvPr>
            <p:ph type="body" idx="1"/>
          </p:nvPr>
        </p:nvSpPr>
        <p:spPr>
          <a:xfrm>
            <a:off x="1085700" y="1769800"/>
            <a:ext cx="8176800" cy="4194000"/>
          </a:xfrm>
          <a:prstGeom prst="rect">
            <a:avLst/>
          </a:prstGeom>
        </p:spPr>
        <p:txBody>
          <a:bodyPr lIns="91425" tIns="91425" rIns="91425" bIns="91425" anchor="ctr" anchorCtr="0">
            <a:noAutofit/>
          </a:bodyPr>
          <a:lstStyle>
            <a:lvl1pPr marL="228589" indent="0">
              <a:buNone/>
              <a:defRPr sz="2400"/>
            </a:lvl1pPr>
          </a:lstStyle>
          <a:p>
            <a:pPr marL="457178" lvl="0" indent="-228589" rtl="0">
              <a:spcBef>
                <a:spcPts val="0"/>
              </a:spcBef>
              <a:spcAft>
                <a:spcPts val="1000"/>
              </a:spcAft>
            </a:pPr>
            <a:endParaRPr lang="en" dirty="0"/>
          </a:p>
        </p:txBody>
      </p:sp>
      <p:sp>
        <p:nvSpPr>
          <p:cNvPr id="8" name="Slide Number Placeholder 5">
            <a:extLst>
              <a:ext uri="{FF2B5EF4-FFF2-40B4-BE49-F238E27FC236}">
                <a16:creationId xmlns:a16="http://schemas.microsoft.com/office/drawing/2014/main" id="{40991BDC-905E-4770-83B8-F51E2C3B410A}"/>
              </a:ext>
            </a:extLst>
          </p:cNvPr>
          <p:cNvSpPr>
            <a:spLocks noGrp="1"/>
          </p:cNvSpPr>
          <p:nvPr>
            <p:ph type="sldNum" idx="12"/>
          </p:nvPr>
        </p:nvSpPr>
        <p:spPr>
          <a:xfrm>
            <a:off x="10157333" y="6182002"/>
            <a:ext cx="1983200" cy="420900"/>
          </a:xfrm>
        </p:spPr>
        <p:txBody>
          <a:bodyPr/>
          <a:lstStyle>
            <a:lvl1pPr algn="l">
              <a:defRPr sz="1800">
                <a:solidFill>
                  <a:srgbClr val="FFFFFF"/>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105812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0"/>
          <p:cNvCxnSpPr/>
          <p:nvPr/>
        </p:nvCxnSpPr>
        <p:spPr>
          <a:xfrm>
            <a:off x="3303632" y="554200"/>
            <a:ext cx="83256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0"/>
          <p:cNvCxnSpPr/>
          <p:nvPr/>
        </p:nvCxnSpPr>
        <p:spPr>
          <a:xfrm>
            <a:off x="3303632" y="6320000"/>
            <a:ext cx="83256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0"/>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0"/>
          <p:cNvSpPr txBox="1">
            <a:spLocks noGrp="1"/>
          </p:cNvSpPr>
          <p:nvPr>
            <p:ph type="ctrTitle"/>
          </p:nvPr>
        </p:nvSpPr>
        <p:spPr>
          <a:xfrm>
            <a:off x="3162300" y="840300"/>
            <a:ext cx="8442000" cy="205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6400">
                <a:solidFill>
                  <a:schemeClr val="lt1"/>
                </a:solidFill>
              </a:defRPr>
            </a:lvl1pPr>
            <a:lvl2pPr lvl="1" algn="l">
              <a:lnSpc>
                <a:spcPct val="100000"/>
              </a:lnSpc>
              <a:spcBef>
                <a:spcPts val="0"/>
              </a:spcBef>
              <a:spcAft>
                <a:spcPts val="0"/>
              </a:spcAft>
              <a:buClr>
                <a:schemeClr val="lt1"/>
              </a:buClr>
              <a:buSzPts val="4800"/>
              <a:buNone/>
              <a:defRPr sz="6400">
                <a:solidFill>
                  <a:schemeClr val="lt1"/>
                </a:solidFill>
              </a:defRPr>
            </a:lvl2pPr>
            <a:lvl3pPr lvl="2" algn="l">
              <a:lnSpc>
                <a:spcPct val="100000"/>
              </a:lnSpc>
              <a:spcBef>
                <a:spcPts val="0"/>
              </a:spcBef>
              <a:spcAft>
                <a:spcPts val="0"/>
              </a:spcAft>
              <a:buClr>
                <a:schemeClr val="lt1"/>
              </a:buClr>
              <a:buSzPts val="4800"/>
              <a:buNone/>
              <a:defRPr sz="6400">
                <a:solidFill>
                  <a:schemeClr val="lt1"/>
                </a:solidFill>
              </a:defRPr>
            </a:lvl3pPr>
            <a:lvl4pPr lvl="3" algn="l">
              <a:lnSpc>
                <a:spcPct val="100000"/>
              </a:lnSpc>
              <a:spcBef>
                <a:spcPts val="0"/>
              </a:spcBef>
              <a:spcAft>
                <a:spcPts val="0"/>
              </a:spcAft>
              <a:buClr>
                <a:schemeClr val="lt1"/>
              </a:buClr>
              <a:buSzPts val="4800"/>
              <a:buNone/>
              <a:defRPr sz="6400">
                <a:solidFill>
                  <a:schemeClr val="lt1"/>
                </a:solidFill>
              </a:defRPr>
            </a:lvl4pPr>
            <a:lvl5pPr lvl="4" algn="l">
              <a:lnSpc>
                <a:spcPct val="100000"/>
              </a:lnSpc>
              <a:spcBef>
                <a:spcPts val="0"/>
              </a:spcBef>
              <a:spcAft>
                <a:spcPts val="0"/>
              </a:spcAft>
              <a:buClr>
                <a:schemeClr val="lt1"/>
              </a:buClr>
              <a:buSzPts val="4800"/>
              <a:buNone/>
              <a:defRPr sz="6400">
                <a:solidFill>
                  <a:schemeClr val="lt1"/>
                </a:solidFill>
              </a:defRPr>
            </a:lvl5pPr>
            <a:lvl6pPr lvl="5" algn="l">
              <a:lnSpc>
                <a:spcPct val="100000"/>
              </a:lnSpc>
              <a:spcBef>
                <a:spcPts val="0"/>
              </a:spcBef>
              <a:spcAft>
                <a:spcPts val="0"/>
              </a:spcAft>
              <a:buClr>
                <a:schemeClr val="lt1"/>
              </a:buClr>
              <a:buSzPts val="4800"/>
              <a:buNone/>
              <a:defRPr sz="6400">
                <a:solidFill>
                  <a:schemeClr val="lt1"/>
                </a:solidFill>
              </a:defRPr>
            </a:lvl6pPr>
            <a:lvl7pPr lvl="6" algn="l">
              <a:lnSpc>
                <a:spcPct val="100000"/>
              </a:lnSpc>
              <a:spcBef>
                <a:spcPts val="0"/>
              </a:spcBef>
              <a:spcAft>
                <a:spcPts val="0"/>
              </a:spcAft>
              <a:buClr>
                <a:schemeClr val="lt1"/>
              </a:buClr>
              <a:buSzPts val="4800"/>
              <a:buNone/>
              <a:defRPr sz="6400">
                <a:solidFill>
                  <a:schemeClr val="lt1"/>
                </a:solidFill>
              </a:defRPr>
            </a:lvl7pPr>
            <a:lvl8pPr lvl="7" algn="l">
              <a:lnSpc>
                <a:spcPct val="100000"/>
              </a:lnSpc>
              <a:spcBef>
                <a:spcPts val="0"/>
              </a:spcBef>
              <a:spcAft>
                <a:spcPts val="0"/>
              </a:spcAft>
              <a:buClr>
                <a:schemeClr val="lt1"/>
              </a:buClr>
              <a:buSzPts val="4800"/>
              <a:buNone/>
              <a:defRPr sz="6400">
                <a:solidFill>
                  <a:schemeClr val="lt1"/>
                </a:solidFill>
              </a:defRPr>
            </a:lvl8pPr>
            <a:lvl9pPr lvl="8" algn="l">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14" name="Google Shape;14;p20"/>
          <p:cNvSpPr txBox="1">
            <a:spLocks noGrp="1"/>
          </p:cNvSpPr>
          <p:nvPr>
            <p:ph type="subTitle" idx="1"/>
          </p:nvPr>
        </p:nvSpPr>
        <p:spPr>
          <a:xfrm>
            <a:off x="3187023" y="4317933"/>
            <a:ext cx="8442000" cy="1655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5" name="Google Shape;15;p2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2692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16"/>
        <p:cNvGrpSpPr/>
        <p:nvPr/>
      </p:nvGrpSpPr>
      <p:grpSpPr>
        <a:xfrm>
          <a:off x="0" y="0"/>
          <a:ext cx="0" cy="0"/>
          <a:chOff x="0" y="0"/>
          <a:chExt cx="0" cy="0"/>
        </a:xfrm>
      </p:grpSpPr>
      <p:cxnSp>
        <p:nvCxnSpPr>
          <p:cNvPr id="17" name="Google Shape;17;p21"/>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18" name="Google Shape;18;p21"/>
          <p:cNvSpPr txBox="1">
            <a:spLocks noGrp="1"/>
          </p:cNvSpPr>
          <p:nvPr>
            <p:ph type="title"/>
          </p:nvPr>
        </p:nvSpPr>
        <p:spPr>
          <a:xfrm>
            <a:off x="377471" y="949521"/>
            <a:ext cx="8325600" cy="51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6400">
                <a:solidFill>
                  <a:schemeClr val="lt1"/>
                </a:solidFill>
              </a:defRPr>
            </a:lvl1pPr>
            <a:lvl2pPr lvl="1" algn="l">
              <a:lnSpc>
                <a:spcPct val="100000"/>
              </a:lnSpc>
              <a:spcBef>
                <a:spcPts val="0"/>
              </a:spcBef>
              <a:spcAft>
                <a:spcPts val="0"/>
              </a:spcAft>
              <a:buClr>
                <a:schemeClr val="lt1"/>
              </a:buClr>
              <a:buSzPts val="4800"/>
              <a:buNone/>
              <a:defRPr sz="6400">
                <a:solidFill>
                  <a:schemeClr val="lt1"/>
                </a:solidFill>
              </a:defRPr>
            </a:lvl2pPr>
            <a:lvl3pPr lvl="2" algn="l">
              <a:lnSpc>
                <a:spcPct val="100000"/>
              </a:lnSpc>
              <a:spcBef>
                <a:spcPts val="0"/>
              </a:spcBef>
              <a:spcAft>
                <a:spcPts val="0"/>
              </a:spcAft>
              <a:buClr>
                <a:schemeClr val="lt1"/>
              </a:buClr>
              <a:buSzPts val="4800"/>
              <a:buNone/>
              <a:defRPr sz="6400">
                <a:solidFill>
                  <a:schemeClr val="lt1"/>
                </a:solidFill>
              </a:defRPr>
            </a:lvl3pPr>
            <a:lvl4pPr lvl="3" algn="l">
              <a:lnSpc>
                <a:spcPct val="100000"/>
              </a:lnSpc>
              <a:spcBef>
                <a:spcPts val="0"/>
              </a:spcBef>
              <a:spcAft>
                <a:spcPts val="0"/>
              </a:spcAft>
              <a:buClr>
                <a:schemeClr val="lt1"/>
              </a:buClr>
              <a:buSzPts val="4800"/>
              <a:buNone/>
              <a:defRPr sz="6400">
                <a:solidFill>
                  <a:schemeClr val="lt1"/>
                </a:solidFill>
              </a:defRPr>
            </a:lvl4pPr>
            <a:lvl5pPr lvl="4" algn="l">
              <a:lnSpc>
                <a:spcPct val="100000"/>
              </a:lnSpc>
              <a:spcBef>
                <a:spcPts val="0"/>
              </a:spcBef>
              <a:spcAft>
                <a:spcPts val="0"/>
              </a:spcAft>
              <a:buClr>
                <a:schemeClr val="lt1"/>
              </a:buClr>
              <a:buSzPts val="4800"/>
              <a:buNone/>
              <a:defRPr sz="6400">
                <a:solidFill>
                  <a:schemeClr val="lt1"/>
                </a:solidFill>
              </a:defRPr>
            </a:lvl5pPr>
            <a:lvl6pPr lvl="5" algn="l">
              <a:lnSpc>
                <a:spcPct val="100000"/>
              </a:lnSpc>
              <a:spcBef>
                <a:spcPts val="0"/>
              </a:spcBef>
              <a:spcAft>
                <a:spcPts val="0"/>
              </a:spcAft>
              <a:buClr>
                <a:schemeClr val="lt1"/>
              </a:buClr>
              <a:buSzPts val="4800"/>
              <a:buNone/>
              <a:defRPr sz="6400">
                <a:solidFill>
                  <a:schemeClr val="lt1"/>
                </a:solidFill>
              </a:defRPr>
            </a:lvl6pPr>
            <a:lvl7pPr lvl="6" algn="l">
              <a:lnSpc>
                <a:spcPct val="100000"/>
              </a:lnSpc>
              <a:spcBef>
                <a:spcPts val="0"/>
              </a:spcBef>
              <a:spcAft>
                <a:spcPts val="0"/>
              </a:spcAft>
              <a:buClr>
                <a:schemeClr val="lt1"/>
              </a:buClr>
              <a:buSzPts val="4800"/>
              <a:buNone/>
              <a:defRPr sz="6400">
                <a:solidFill>
                  <a:schemeClr val="lt1"/>
                </a:solidFill>
              </a:defRPr>
            </a:lvl7pPr>
            <a:lvl8pPr lvl="7" algn="l">
              <a:lnSpc>
                <a:spcPct val="100000"/>
              </a:lnSpc>
              <a:spcBef>
                <a:spcPts val="0"/>
              </a:spcBef>
              <a:spcAft>
                <a:spcPts val="0"/>
              </a:spcAft>
              <a:buClr>
                <a:schemeClr val="lt1"/>
              </a:buClr>
              <a:buSzPts val="4800"/>
              <a:buNone/>
              <a:defRPr sz="6400">
                <a:solidFill>
                  <a:schemeClr val="lt1"/>
                </a:solidFill>
              </a:defRPr>
            </a:lvl8pPr>
            <a:lvl9pPr lvl="8" algn="l">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19" name="Google Shape;19;p2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8642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22"/>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5492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cxnSp>
        <p:nvCxnSpPr>
          <p:cNvPr id="23" name="Google Shape;23;p23"/>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24" name="Google Shape;24;p23"/>
          <p:cNvSpPr txBox="1">
            <a:spLocks noGrp="1"/>
          </p:cNvSpPr>
          <p:nvPr>
            <p:ph type="title"/>
          </p:nvPr>
        </p:nvSpPr>
        <p:spPr>
          <a:xfrm>
            <a:off x="426000" y="1248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5" name="Google Shape;25;p23"/>
          <p:cNvSpPr txBox="1">
            <a:spLocks noGrp="1"/>
          </p:cNvSpPr>
          <p:nvPr>
            <p:ph type="body" idx="1"/>
          </p:nvPr>
        </p:nvSpPr>
        <p:spPr>
          <a:xfrm>
            <a:off x="426000" y="2462405"/>
            <a:ext cx="3744000" cy="3741600"/>
          </a:xfrm>
          <a:prstGeom prst="rect">
            <a:avLst/>
          </a:prstGeom>
          <a:noFill/>
          <a:ln>
            <a:noFill/>
          </a:ln>
        </p:spPr>
        <p:txBody>
          <a:bodyPr spcFirstLastPara="1" wrap="square" lIns="91425" tIns="91425" rIns="91425" bIns="91425" anchor="t" anchorCtr="0">
            <a:no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2133"/>
              </a:spcBef>
              <a:spcAft>
                <a:spcPts val="0"/>
              </a:spcAft>
              <a:buSzPts val="1200"/>
              <a:buChar char="○"/>
              <a:defRPr sz="1600"/>
            </a:lvl2pPr>
            <a:lvl3pPr marL="1828709" lvl="2" indent="-406381" algn="l">
              <a:lnSpc>
                <a:spcPct val="115000"/>
              </a:lnSpc>
              <a:spcBef>
                <a:spcPts val="2133"/>
              </a:spcBef>
              <a:spcAft>
                <a:spcPts val="0"/>
              </a:spcAft>
              <a:buSzPts val="1200"/>
              <a:buChar char="■"/>
              <a:defRPr sz="1600"/>
            </a:lvl3pPr>
            <a:lvl4pPr marL="2438278" lvl="3" indent="-406381" algn="l">
              <a:lnSpc>
                <a:spcPct val="115000"/>
              </a:lnSpc>
              <a:spcBef>
                <a:spcPts val="2133"/>
              </a:spcBef>
              <a:spcAft>
                <a:spcPts val="0"/>
              </a:spcAft>
              <a:buSzPts val="1200"/>
              <a:buChar char="●"/>
              <a:defRPr sz="1600"/>
            </a:lvl4pPr>
            <a:lvl5pPr marL="3047848" lvl="4" indent="-406381" algn="l">
              <a:lnSpc>
                <a:spcPct val="115000"/>
              </a:lnSpc>
              <a:spcBef>
                <a:spcPts val="2133"/>
              </a:spcBef>
              <a:spcAft>
                <a:spcPts val="0"/>
              </a:spcAft>
              <a:buSzPts val="1200"/>
              <a:buChar char="○"/>
              <a:defRPr sz="1600"/>
            </a:lvl5pPr>
            <a:lvl6pPr marL="3657418" lvl="5" indent="-406381" algn="l">
              <a:lnSpc>
                <a:spcPct val="115000"/>
              </a:lnSpc>
              <a:spcBef>
                <a:spcPts val="2133"/>
              </a:spcBef>
              <a:spcAft>
                <a:spcPts val="0"/>
              </a:spcAft>
              <a:buSzPts val="1200"/>
              <a:buChar char="■"/>
              <a:defRPr sz="1600"/>
            </a:lvl6pPr>
            <a:lvl7pPr marL="4266987" lvl="6" indent="-406381" algn="l">
              <a:lnSpc>
                <a:spcPct val="115000"/>
              </a:lnSpc>
              <a:spcBef>
                <a:spcPts val="2133"/>
              </a:spcBef>
              <a:spcAft>
                <a:spcPts val="0"/>
              </a:spcAft>
              <a:buSzPts val="1200"/>
              <a:buChar char="●"/>
              <a:defRPr sz="1600"/>
            </a:lvl7pPr>
            <a:lvl8pPr marL="4876557" lvl="7" indent="-406381" algn="l">
              <a:lnSpc>
                <a:spcPct val="115000"/>
              </a:lnSpc>
              <a:spcBef>
                <a:spcPts val="2133"/>
              </a:spcBef>
              <a:spcAft>
                <a:spcPts val="0"/>
              </a:spcAft>
              <a:buSzPts val="1200"/>
              <a:buChar char="○"/>
              <a:defRPr sz="1600"/>
            </a:lvl8pPr>
            <a:lvl9pPr marL="5486126" lvl="8" indent="-406381" algn="l">
              <a:lnSpc>
                <a:spcPct val="115000"/>
              </a:lnSpc>
              <a:spcBef>
                <a:spcPts val="2133"/>
              </a:spcBef>
              <a:spcAft>
                <a:spcPts val="2133"/>
              </a:spcAft>
              <a:buSzPts val="1200"/>
              <a:buChar char="■"/>
              <a:defRPr sz="1600"/>
            </a:lvl9pPr>
          </a:lstStyle>
          <a:p>
            <a:endParaRPr/>
          </a:p>
        </p:txBody>
      </p:sp>
      <p:sp>
        <p:nvSpPr>
          <p:cNvPr id="26" name="Google Shape;26;p23"/>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4267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27"/>
        <p:cNvGrpSpPr/>
        <p:nvPr/>
      </p:nvGrpSpPr>
      <p:grpSpPr>
        <a:xfrm>
          <a:off x="0" y="0"/>
          <a:ext cx="0" cy="0"/>
          <a:chOff x="0" y="0"/>
          <a:chExt cx="0" cy="0"/>
        </a:xfrm>
      </p:grpSpPr>
      <p:cxnSp>
        <p:nvCxnSpPr>
          <p:cNvPr id="28" name="Google Shape;28;p24"/>
          <p:cNvCxnSpPr/>
          <p:nvPr/>
        </p:nvCxnSpPr>
        <p:spPr>
          <a:xfrm>
            <a:off x="566933" y="554200"/>
            <a:ext cx="11062400" cy="0"/>
          </a:xfrm>
          <a:prstGeom prst="straightConnector1">
            <a:avLst/>
          </a:prstGeom>
          <a:noFill/>
          <a:ln w="38100" cap="flat" cmpd="sng">
            <a:solidFill>
              <a:schemeClr val="lt1"/>
            </a:solidFill>
            <a:prstDash val="solid"/>
            <a:round/>
            <a:headEnd type="none" w="sm" len="sm"/>
            <a:tailEnd type="none" w="sm" len="sm"/>
          </a:ln>
        </p:spPr>
      </p:cxnSp>
      <p:cxnSp>
        <p:nvCxnSpPr>
          <p:cNvPr id="29" name="Google Shape;29;p24"/>
          <p:cNvCxnSpPr/>
          <p:nvPr/>
        </p:nvCxnSpPr>
        <p:spPr>
          <a:xfrm>
            <a:off x="566933" y="6320000"/>
            <a:ext cx="11062400" cy="0"/>
          </a:xfrm>
          <a:prstGeom prst="straightConnector1">
            <a:avLst/>
          </a:prstGeom>
          <a:noFill/>
          <a:ln w="19050" cap="flat" cmpd="sng">
            <a:solidFill>
              <a:schemeClr val="lt1"/>
            </a:solidFill>
            <a:prstDash val="solid"/>
            <a:round/>
            <a:headEnd type="none" w="sm" len="sm"/>
            <a:tailEnd type="none" w="sm" len="sm"/>
          </a:ln>
        </p:spPr>
      </p:cxnSp>
      <p:sp>
        <p:nvSpPr>
          <p:cNvPr id="30" name="Google Shape;30;p24"/>
          <p:cNvSpPr txBox="1">
            <a:spLocks noGrp="1"/>
          </p:cNvSpPr>
          <p:nvPr>
            <p:ph type="title"/>
          </p:nvPr>
        </p:nvSpPr>
        <p:spPr>
          <a:xfrm>
            <a:off x="541900" y="2409100"/>
            <a:ext cx="11062400" cy="205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6400">
                <a:solidFill>
                  <a:schemeClr val="lt1"/>
                </a:solidFill>
              </a:defRPr>
            </a:lvl1pPr>
            <a:lvl2pPr lvl="1" algn="ctr">
              <a:lnSpc>
                <a:spcPct val="100000"/>
              </a:lnSpc>
              <a:spcBef>
                <a:spcPts val="0"/>
              </a:spcBef>
              <a:spcAft>
                <a:spcPts val="0"/>
              </a:spcAft>
              <a:buClr>
                <a:schemeClr val="lt1"/>
              </a:buClr>
              <a:buSzPts val="4800"/>
              <a:buNone/>
              <a:defRPr sz="6400">
                <a:solidFill>
                  <a:schemeClr val="lt1"/>
                </a:solidFill>
              </a:defRPr>
            </a:lvl2pPr>
            <a:lvl3pPr lvl="2" algn="ctr">
              <a:lnSpc>
                <a:spcPct val="100000"/>
              </a:lnSpc>
              <a:spcBef>
                <a:spcPts val="0"/>
              </a:spcBef>
              <a:spcAft>
                <a:spcPts val="0"/>
              </a:spcAft>
              <a:buClr>
                <a:schemeClr val="lt1"/>
              </a:buClr>
              <a:buSzPts val="4800"/>
              <a:buNone/>
              <a:defRPr sz="6400">
                <a:solidFill>
                  <a:schemeClr val="lt1"/>
                </a:solidFill>
              </a:defRPr>
            </a:lvl3pPr>
            <a:lvl4pPr lvl="3" algn="ctr">
              <a:lnSpc>
                <a:spcPct val="100000"/>
              </a:lnSpc>
              <a:spcBef>
                <a:spcPts val="0"/>
              </a:spcBef>
              <a:spcAft>
                <a:spcPts val="0"/>
              </a:spcAft>
              <a:buClr>
                <a:schemeClr val="lt1"/>
              </a:buClr>
              <a:buSzPts val="4800"/>
              <a:buNone/>
              <a:defRPr sz="6400">
                <a:solidFill>
                  <a:schemeClr val="lt1"/>
                </a:solidFill>
              </a:defRPr>
            </a:lvl4pPr>
            <a:lvl5pPr lvl="4" algn="ctr">
              <a:lnSpc>
                <a:spcPct val="100000"/>
              </a:lnSpc>
              <a:spcBef>
                <a:spcPts val="0"/>
              </a:spcBef>
              <a:spcAft>
                <a:spcPts val="0"/>
              </a:spcAft>
              <a:buClr>
                <a:schemeClr val="lt1"/>
              </a:buClr>
              <a:buSzPts val="4800"/>
              <a:buNone/>
              <a:defRPr sz="6400">
                <a:solidFill>
                  <a:schemeClr val="lt1"/>
                </a:solidFill>
              </a:defRPr>
            </a:lvl5pPr>
            <a:lvl6pPr lvl="5" algn="ctr">
              <a:lnSpc>
                <a:spcPct val="100000"/>
              </a:lnSpc>
              <a:spcBef>
                <a:spcPts val="0"/>
              </a:spcBef>
              <a:spcAft>
                <a:spcPts val="0"/>
              </a:spcAft>
              <a:buClr>
                <a:schemeClr val="lt1"/>
              </a:buClr>
              <a:buSzPts val="4800"/>
              <a:buNone/>
              <a:defRPr sz="6400">
                <a:solidFill>
                  <a:schemeClr val="lt1"/>
                </a:solidFill>
              </a:defRPr>
            </a:lvl6pPr>
            <a:lvl7pPr lvl="6" algn="ctr">
              <a:lnSpc>
                <a:spcPct val="100000"/>
              </a:lnSpc>
              <a:spcBef>
                <a:spcPts val="0"/>
              </a:spcBef>
              <a:spcAft>
                <a:spcPts val="0"/>
              </a:spcAft>
              <a:buClr>
                <a:schemeClr val="lt1"/>
              </a:buClr>
              <a:buSzPts val="4800"/>
              <a:buNone/>
              <a:defRPr sz="6400">
                <a:solidFill>
                  <a:schemeClr val="lt1"/>
                </a:solidFill>
              </a:defRPr>
            </a:lvl7pPr>
            <a:lvl8pPr lvl="7" algn="ctr">
              <a:lnSpc>
                <a:spcPct val="100000"/>
              </a:lnSpc>
              <a:spcBef>
                <a:spcPts val="0"/>
              </a:spcBef>
              <a:spcAft>
                <a:spcPts val="0"/>
              </a:spcAft>
              <a:buClr>
                <a:schemeClr val="lt1"/>
              </a:buClr>
              <a:buSzPts val="4800"/>
              <a:buNone/>
              <a:defRPr sz="6400">
                <a:solidFill>
                  <a:schemeClr val="lt1"/>
                </a:solidFill>
              </a:defRPr>
            </a:lvl8pPr>
            <a:lvl9pPr lvl="8" algn="ctr">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31" name="Google Shape;31;p24"/>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365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B5F50-1A89-48E0-858F-63C52434765E}" type="datetimeFigureOut">
              <a:rPr lang="en-US" smtClean="0"/>
              <a:t>3/21/24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3388764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cxnSp>
        <p:nvCxnSpPr>
          <p:cNvPr id="33" name="Google Shape;33;p25"/>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34" name="Google Shape;34;p25"/>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35" name="Google Shape;35;p25"/>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36" name="Google Shape;36;p25"/>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7" name="Google Shape;37;p25"/>
          <p:cNvSpPr txBox="1">
            <a:spLocks noGrp="1"/>
          </p:cNvSpPr>
          <p:nvPr>
            <p:ph type="body" idx="1"/>
          </p:nvPr>
        </p:nvSpPr>
        <p:spPr>
          <a:xfrm>
            <a:off x="3213483" y="2127701"/>
            <a:ext cx="8428800" cy="4003200"/>
          </a:xfrm>
          <a:prstGeom prst="rect">
            <a:avLst/>
          </a:prstGeom>
          <a:noFill/>
          <a:ln>
            <a:noFill/>
          </a:ln>
        </p:spPr>
        <p:txBody>
          <a:bodyPr spcFirstLastPara="1" wrap="square" lIns="91425" tIns="91425" rIns="91425" bIns="91425" anchor="t" anchorCtr="0">
            <a:no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2133"/>
              </a:spcBef>
              <a:spcAft>
                <a:spcPts val="0"/>
              </a:spcAft>
              <a:buSzPts val="1400"/>
              <a:buChar char="○"/>
              <a:defRPr/>
            </a:lvl2pPr>
            <a:lvl3pPr marL="1828709" lvl="2" indent="-423312" algn="l">
              <a:lnSpc>
                <a:spcPct val="115000"/>
              </a:lnSpc>
              <a:spcBef>
                <a:spcPts val="2133"/>
              </a:spcBef>
              <a:spcAft>
                <a:spcPts val="0"/>
              </a:spcAft>
              <a:buSzPts val="1400"/>
              <a:buChar char="■"/>
              <a:defRPr/>
            </a:lvl3pPr>
            <a:lvl4pPr marL="2438278" lvl="3" indent="-423312" algn="l">
              <a:lnSpc>
                <a:spcPct val="115000"/>
              </a:lnSpc>
              <a:spcBef>
                <a:spcPts val="2133"/>
              </a:spcBef>
              <a:spcAft>
                <a:spcPts val="0"/>
              </a:spcAft>
              <a:buSzPts val="1400"/>
              <a:buChar char="●"/>
              <a:defRPr/>
            </a:lvl4pPr>
            <a:lvl5pPr marL="3047848" lvl="4" indent="-423312" algn="l">
              <a:lnSpc>
                <a:spcPct val="115000"/>
              </a:lnSpc>
              <a:spcBef>
                <a:spcPts val="2133"/>
              </a:spcBef>
              <a:spcAft>
                <a:spcPts val="0"/>
              </a:spcAft>
              <a:buSzPts val="1400"/>
              <a:buChar char="○"/>
              <a:defRPr/>
            </a:lvl5pPr>
            <a:lvl6pPr marL="3657418" lvl="5" indent="-423312" algn="l">
              <a:lnSpc>
                <a:spcPct val="115000"/>
              </a:lnSpc>
              <a:spcBef>
                <a:spcPts val="2133"/>
              </a:spcBef>
              <a:spcAft>
                <a:spcPts val="0"/>
              </a:spcAft>
              <a:buSzPts val="1400"/>
              <a:buChar char="■"/>
              <a:defRPr/>
            </a:lvl6pPr>
            <a:lvl7pPr marL="4266987" lvl="6" indent="-423312" algn="l">
              <a:lnSpc>
                <a:spcPct val="115000"/>
              </a:lnSpc>
              <a:spcBef>
                <a:spcPts val="2133"/>
              </a:spcBef>
              <a:spcAft>
                <a:spcPts val="0"/>
              </a:spcAft>
              <a:buSzPts val="1400"/>
              <a:buChar char="●"/>
              <a:defRPr/>
            </a:lvl7pPr>
            <a:lvl8pPr marL="4876557" lvl="7" indent="-423312" algn="l">
              <a:lnSpc>
                <a:spcPct val="115000"/>
              </a:lnSpc>
              <a:spcBef>
                <a:spcPts val="2133"/>
              </a:spcBef>
              <a:spcAft>
                <a:spcPts val="0"/>
              </a:spcAft>
              <a:buSzPts val="1400"/>
              <a:buChar char="○"/>
              <a:defRPr/>
            </a:lvl8pPr>
            <a:lvl9pPr marL="5486126" lvl="8" indent="-423312" algn="l">
              <a:lnSpc>
                <a:spcPct val="115000"/>
              </a:lnSpc>
              <a:spcBef>
                <a:spcPts val="2133"/>
              </a:spcBef>
              <a:spcAft>
                <a:spcPts val="2133"/>
              </a:spcAft>
              <a:buSzPts val="1400"/>
              <a:buChar char="■"/>
              <a:defRPr/>
            </a:lvl9pPr>
          </a:lstStyle>
          <a:p>
            <a:endParaRPr/>
          </a:p>
        </p:txBody>
      </p:sp>
      <p:sp>
        <p:nvSpPr>
          <p:cNvPr id="38" name="Google Shape;38;p25"/>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9508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cxnSp>
        <p:nvCxnSpPr>
          <p:cNvPr id="40" name="Google Shape;40;p26"/>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41" name="Google Shape;41;p26"/>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42" name="Google Shape;42;p26"/>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43" name="Google Shape;43;p26"/>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 name="Google Shape;44;p26"/>
          <p:cNvSpPr txBox="1">
            <a:spLocks noGrp="1"/>
          </p:cNvSpPr>
          <p:nvPr>
            <p:ph type="body" idx="1"/>
          </p:nvPr>
        </p:nvSpPr>
        <p:spPr>
          <a:xfrm>
            <a:off x="3200404" y="2136900"/>
            <a:ext cx="4095200" cy="4003200"/>
          </a:xfrm>
          <a:prstGeom prst="rect">
            <a:avLst/>
          </a:prstGeom>
          <a:noFill/>
          <a:ln>
            <a:noFill/>
          </a:ln>
        </p:spPr>
        <p:txBody>
          <a:bodyPr spcFirstLastPara="1" wrap="square" lIns="91425" tIns="91425" rIns="91425" bIns="91425" anchor="t" anchorCtr="0">
            <a:no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2133"/>
              </a:spcBef>
              <a:spcAft>
                <a:spcPts val="0"/>
              </a:spcAft>
              <a:buSzPts val="1200"/>
              <a:buChar char="○"/>
              <a:defRPr sz="1600"/>
            </a:lvl2pPr>
            <a:lvl3pPr marL="1828709" lvl="2" indent="-406381" algn="l">
              <a:lnSpc>
                <a:spcPct val="115000"/>
              </a:lnSpc>
              <a:spcBef>
                <a:spcPts val="2133"/>
              </a:spcBef>
              <a:spcAft>
                <a:spcPts val="0"/>
              </a:spcAft>
              <a:buSzPts val="1200"/>
              <a:buChar char="■"/>
              <a:defRPr sz="1600"/>
            </a:lvl3pPr>
            <a:lvl4pPr marL="2438278" lvl="3" indent="-406381" algn="l">
              <a:lnSpc>
                <a:spcPct val="115000"/>
              </a:lnSpc>
              <a:spcBef>
                <a:spcPts val="2133"/>
              </a:spcBef>
              <a:spcAft>
                <a:spcPts val="0"/>
              </a:spcAft>
              <a:buSzPts val="1200"/>
              <a:buChar char="●"/>
              <a:defRPr sz="1600"/>
            </a:lvl4pPr>
            <a:lvl5pPr marL="3047848" lvl="4" indent="-406381" algn="l">
              <a:lnSpc>
                <a:spcPct val="115000"/>
              </a:lnSpc>
              <a:spcBef>
                <a:spcPts val="2133"/>
              </a:spcBef>
              <a:spcAft>
                <a:spcPts val="0"/>
              </a:spcAft>
              <a:buSzPts val="1200"/>
              <a:buChar char="○"/>
              <a:defRPr sz="1600"/>
            </a:lvl5pPr>
            <a:lvl6pPr marL="3657418" lvl="5" indent="-406381" algn="l">
              <a:lnSpc>
                <a:spcPct val="115000"/>
              </a:lnSpc>
              <a:spcBef>
                <a:spcPts val="2133"/>
              </a:spcBef>
              <a:spcAft>
                <a:spcPts val="0"/>
              </a:spcAft>
              <a:buSzPts val="1200"/>
              <a:buChar char="■"/>
              <a:defRPr sz="1600"/>
            </a:lvl6pPr>
            <a:lvl7pPr marL="4266987" lvl="6" indent="-406381" algn="l">
              <a:lnSpc>
                <a:spcPct val="115000"/>
              </a:lnSpc>
              <a:spcBef>
                <a:spcPts val="2133"/>
              </a:spcBef>
              <a:spcAft>
                <a:spcPts val="0"/>
              </a:spcAft>
              <a:buSzPts val="1200"/>
              <a:buChar char="●"/>
              <a:defRPr sz="1600"/>
            </a:lvl7pPr>
            <a:lvl8pPr marL="4876557" lvl="7" indent="-406381" algn="l">
              <a:lnSpc>
                <a:spcPct val="115000"/>
              </a:lnSpc>
              <a:spcBef>
                <a:spcPts val="2133"/>
              </a:spcBef>
              <a:spcAft>
                <a:spcPts val="0"/>
              </a:spcAft>
              <a:buSzPts val="1200"/>
              <a:buChar char="○"/>
              <a:defRPr sz="1600"/>
            </a:lvl8pPr>
            <a:lvl9pPr marL="5486126" lvl="8" indent="-406381" algn="l">
              <a:lnSpc>
                <a:spcPct val="115000"/>
              </a:lnSpc>
              <a:spcBef>
                <a:spcPts val="2133"/>
              </a:spcBef>
              <a:spcAft>
                <a:spcPts val="2133"/>
              </a:spcAft>
              <a:buSzPts val="1200"/>
              <a:buChar char="■"/>
              <a:defRPr sz="1600"/>
            </a:lvl9pPr>
          </a:lstStyle>
          <a:p>
            <a:endParaRPr/>
          </a:p>
        </p:txBody>
      </p:sp>
      <p:sp>
        <p:nvSpPr>
          <p:cNvPr id="45" name="Google Shape;45;p26"/>
          <p:cNvSpPr txBox="1">
            <a:spLocks noGrp="1"/>
          </p:cNvSpPr>
          <p:nvPr>
            <p:ph type="body" idx="2"/>
          </p:nvPr>
        </p:nvSpPr>
        <p:spPr>
          <a:xfrm>
            <a:off x="7534096" y="2136900"/>
            <a:ext cx="4095200" cy="4003200"/>
          </a:xfrm>
          <a:prstGeom prst="rect">
            <a:avLst/>
          </a:prstGeom>
          <a:noFill/>
          <a:ln>
            <a:noFill/>
          </a:ln>
        </p:spPr>
        <p:txBody>
          <a:bodyPr spcFirstLastPara="1" wrap="square" lIns="91425" tIns="91425" rIns="91425" bIns="91425" anchor="t" anchorCtr="0">
            <a:no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2133"/>
              </a:spcBef>
              <a:spcAft>
                <a:spcPts val="0"/>
              </a:spcAft>
              <a:buSzPts val="1200"/>
              <a:buChar char="○"/>
              <a:defRPr sz="1600"/>
            </a:lvl2pPr>
            <a:lvl3pPr marL="1828709" lvl="2" indent="-406381" algn="l">
              <a:lnSpc>
                <a:spcPct val="115000"/>
              </a:lnSpc>
              <a:spcBef>
                <a:spcPts val="2133"/>
              </a:spcBef>
              <a:spcAft>
                <a:spcPts val="0"/>
              </a:spcAft>
              <a:buSzPts val="1200"/>
              <a:buChar char="■"/>
              <a:defRPr sz="1600"/>
            </a:lvl3pPr>
            <a:lvl4pPr marL="2438278" lvl="3" indent="-406381" algn="l">
              <a:lnSpc>
                <a:spcPct val="115000"/>
              </a:lnSpc>
              <a:spcBef>
                <a:spcPts val="2133"/>
              </a:spcBef>
              <a:spcAft>
                <a:spcPts val="0"/>
              </a:spcAft>
              <a:buSzPts val="1200"/>
              <a:buChar char="●"/>
              <a:defRPr sz="1600"/>
            </a:lvl4pPr>
            <a:lvl5pPr marL="3047848" lvl="4" indent="-406381" algn="l">
              <a:lnSpc>
                <a:spcPct val="115000"/>
              </a:lnSpc>
              <a:spcBef>
                <a:spcPts val="2133"/>
              </a:spcBef>
              <a:spcAft>
                <a:spcPts val="0"/>
              </a:spcAft>
              <a:buSzPts val="1200"/>
              <a:buChar char="○"/>
              <a:defRPr sz="1600"/>
            </a:lvl5pPr>
            <a:lvl6pPr marL="3657418" lvl="5" indent="-406381" algn="l">
              <a:lnSpc>
                <a:spcPct val="115000"/>
              </a:lnSpc>
              <a:spcBef>
                <a:spcPts val="2133"/>
              </a:spcBef>
              <a:spcAft>
                <a:spcPts val="0"/>
              </a:spcAft>
              <a:buSzPts val="1200"/>
              <a:buChar char="■"/>
              <a:defRPr sz="1600"/>
            </a:lvl6pPr>
            <a:lvl7pPr marL="4266987" lvl="6" indent="-406381" algn="l">
              <a:lnSpc>
                <a:spcPct val="115000"/>
              </a:lnSpc>
              <a:spcBef>
                <a:spcPts val="2133"/>
              </a:spcBef>
              <a:spcAft>
                <a:spcPts val="0"/>
              </a:spcAft>
              <a:buSzPts val="1200"/>
              <a:buChar char="●"/>
              <a:defRPr sz="1600"/>
            </a:lvl7pPr>
            <a:lvl8pPr marL="4876557" lvl="7" indent="-406381" algn="l">
              <a:lnSpc>
                <a:spcPct val="115000"/>
              </a:lnSpc>
              <a:spcBef>
                <a:spcPts val="2133"/>
              </a:spcBef>
              <a:spcAft>
                <a:spcPts val="0"/>
              </a:spcAft>
              <a:buSzPts val="1200"/>
              <a:buChar char="○"/>
              <a:defRPr sz="1600"/>
            </a:lvl8pPr>
            <a:lvl9pPr marL="5486126" lvl="8" indent="-406381" algn="l">
              <a:lnSpc>
                <a:spcPct val="115000"/>
              </a:lnSpc>
              <a:spcBef>
                <a:spcPts val="2133"/>
              </a:spcBef>
              <a:spcAft>
                <a:spcPts val="2133"/>
              </a:spcAft>
              <a:buSzPts val="1200"/>
              <a:buChar char="■"/>
              <a:defRPr sz="1600"/>
            </a:lvl9pPr>
          </a:lstStyle>
          <a:p>
            <a:endParaRPr/>
          </a:p>
        </p:txBody>
      </p:sp>
      <p:sp>
        <p:nvSpPr>
          <p:cNvPr id="46" name="Google Shape;46;p26"/>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6114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404400" y="548767"/>
            <a:ext cx="11360800" cy="85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9" name="Google Shape;49;p27"/>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4563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p28"/>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cxnSp>
        <p:nvCxnSpPr>
          <p:cNvPr id="52" name="Google Shape;52;p28"/>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3" name="Google Shape;53;p28"/>
          <p:cNvSpPr txBox="1">
            <a:spLocks noGrp="1"/>
          </p:cNvSpPr>
          <p:nvPr>
            <p:ph type="title"/>
          </p:nvPr>
        </p:nvSpPr>
        <p:spPr>
          <a:xfrm>
            <a:off x="354000" y="1863133"/>
            <a:ext cx="5393600" cy="1757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4800">
                <a:solidFill>
                  <a:schemeClr val="dk1"/>
                </a:solidFill>
              </a:defRPr>
            </a:lvl1pPr>
            <a:lvl2pPr lvl="1" algn="ctr">
              <a:lnSpc>
                <a:spcPct val="100000"/>
              </a:lnSpc>
              <a:spcBef>
                <a:spcPts val="0"/>
              </a:spcBef>
              <a:spcAft>
                <a:spcPts val="0"/>
              </a:spcAft>
              <a:buClr>
                <a:schemeClr val="dk1"/>
              </a:buClr>
              <a:buSzPts val="3600"/>
              <a:buNone/>
              <a:defRPr sz="4800">
                <a:solidFill>
                  <a:schemeClr val="dk1"/>
                </a:solidFill>
              </a:defRPr>
            </a:lvl2pPr>
            <a:lvl3pPr lvl="2" algn="ctr">
              <a:lnSpc>
                <a:spcPct val="100000"/>
              </a:lnSpc>
              <a:spcBef>
                <a:spcPts val="0"/>
              </a:spcBef>
              <a:spcAft>
                <a:spcPts val="0"/>
              </a:spcAft>
              <a:buClr>
                <a:schemeClr val="dk1"/>
              </a:buClr>
              <a:buSzPts val="3600"/>
              <a:buNone/>
              <a:defRPr sz="4800">
                <a:solidFill>
                  <a:schemeClr val="dk1"/>
                </a:solidFill>
              </a:defRPr>
            </a:lvl3pPr>
            <a:lvl4pPr lvl="3" algn="ctr">
              <a:lnSpc>
                <a:spcPct val="100000"/>
              </a:lnSpc>
              <a:spcBef>
                <a:spcPts val="0"/>
              </a:spcBef>
              <a:spcAft>
                <a:spcPts val="0"/>
              </a:spcAft>
              <a:buClr>
                <a:schemeClr val="dk1"/>
              </a:buClr>
              <a:buSzPts val="3600"/>
              <a:buNone/>
              <a:defRPr sz="4800">
                <a:solidFill>
                  <a:schemeClr val="dk1"/>
                </a:solidFill>
              </a:defRPr>
            </a:lvl4pPr>
            <a:lvl5pPr lvl="4" algn="ctr">
              <a:lnSpc>
                <a:spcPct val="100000"/>
              </a:lnSpc>
              <a:spcBef>
                <a:spcPts val="0"/>
              </a:spcBef>
              <a:spcAft>
                <a:spcPts val="0"/>
              </a:spcAft>
              <a:buClr>
                <a:schemeClr val="dk1"/>
              </a:buClr>
              <a:buSzPts val="3600"/>
              <a:buNone/>
              <a:defRPr sz="4800">
                <a:solidFill>
                  <a:schemeClr val="dk1"/>
                </a:solidFill>
              </a:defRPr>
            </a:lvl5pPr>
            <a:lvl6pPr lvl="5" algn="ctr">
              <a:lnSpc>
                <a:spcPct val="100000"/>
              </a:lnSpc>
              <a:spcBef>
                <a:spcPts val="0"/>
              </a:spcBef>
              <a:spcAft>
                <a:spcPts val="0"/>
              </a:spcAft>
              <a:buClr>
                <a:schemeClr val="dk1"/>
              </a:buClr>
              <a:buSzPts val="3600"/>
              <a:buNone/>
              <a:defRPr sz="4800">
                <a:solidFill>
                  <a:schemeClr val="dk1"/>
                </a:solidFill>
              </a:defRPr>
            </a:lvl6pPr>
            <a:lvl7pPr lvl="6" algn="ctr">
              <a:lnSpc>
                <a:spcPct val="100000"/>
              </a:lnSpc>
              <a:spcBef>
                <a:spcPts val="0"/>
              </a:spcBef>
              <a:spcAft>
                <a:spcPts val="0"/>
              </a:spcAft>
              <a:buClr>
                <a:schemeClr val="dk1"/>
              </a:buClr>
              <a:buSzPts val="3600"/>
              <a:buNone/>
              <a:defRPr sz="4800">
                <a:solidFill>
                  <a:schemeClr val="dk1"/>
                </a:solidFill>
              </a:defRPr>
            </a:lvl7pPr>
            <a:lvl8pPr lvl="7" algn="ctr">
              <a:lnSpc>
                <a:spcPct val="100000"/>
              </a:lnSpc>
              <a:spcBef>
                <a:spcPts val="0"/>
              </a:spcBef>
              <a:spcAft>
                <a:spcPts val="0"/>
              </a:spcAft>
              <a:buClr>
                <a:schemeClr val="dk1"/>
              </a:buClr>
              <a:buSzPts val="3600"/>
              <a:buNone/>
              <a:defRPr sz="4800">
                <a:solidFill>
                  <a:schemeClr val="dk1"/>
                </a:solidFill>
              </a:defRPr>
            </a:lvl8pPr>
            <a:lvl9pPr lvl="8" algn="ctr">
              <a:lnSpc>
                <a:spcPct val="100000"/>
              </a:lnSpc>
              <a:spcBef>
                <a:spcPts val="0"/>
              </a:spcBef>
              <a:spcAft>
                <a:spcPts val="0"/>
              </a:spcAft>
              <a:buClr>
                <a:schemeClr val="dk1"/>
              </a:buClr>
              <a:buSzPts val="3600"/>
              <a:buNone/>
              <a:defRPr sz="4800">
                <a:solidFill>
                  <a:schemeClr val="dk1"/>
                </a:solidFill>
              </a:defRPr>
            </a:lvl9pPr>
          </a:lstStyle>
          <a:p>
            <a:endParaRPr/>
          </a:p>
        </p:txBody>
      </p:sp>
      <p:sp>
        <p:nvSpPr>
          <p:cNvPr id="54" name="Google Shape;54;p28"/>
          <p:cNvSpPr txBox="1">
            <a:spLocks noGrp="1"/>
          </p:cNvSpPr>
          <p:nvPr>
            <p:ph type="subTitle" idx="1"/>
          </p:nvPr>
        </p:nvSpPr>
        <p:spPr>
          <a:xfrm>
            <a:off x="354000" y="3647161"/>
            <a:ext cx="53936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28"/>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70" lvl="0" indent="-457178" algn="l">
              <a:lnSpc>
                <a:spcPct val="115000"/>
              </a:lnSpc>
              <a:spcBef>
                <a:spcPts val="0"/>
              </a:spcBef>
              <a:spcAft>
                <a:spcPts val="0"/>
              </a:spcAft>
              <a:buClr>
                <a:schemeClr val="lt1"/>
              </a:buClr>
              <a:buSzPts val="1800"/>
              <a:buChar char="●"/>
              <a:defRPr>
                <a:solidFill>
                  <a:schemeClr val="lt1"/>
                </a:solidFill>
              </a:defRPr>
            </a:lvl1pPr>
            <a:lvl2pPr marL="1219140" lvl="1" indent="-423312" algn="l">
              <a:lnSpc>
                <a:spcPct val="115000"/>
              </a:lnSpc>
              <a:spcBef>
                <a:spcPts val="2133"/>
              </a:spcBef>
              <a:spcAft>
                <a:spcPts val="0"/>
              </a:spcAft>
              <a:buClr>
                <a:schemeClr val="lt1"/>
              </a:buClr>
              <a:buSzPts val="1400"/>
              <a:buChar char="○"/>
              <a:defRPr>
                <a:solidFill>
                  <a:schemeClr val="lt1"/>
                </a:solidFill>
              </a:defRPr>
            </a:lvl2pPr>
            <a:lvl3pPr marL="1828709" lvl="2" indent="-423312" algn="l">
              <a:lnSpc>
                <a:spcPct val="115000"/>
              </a:lnSpc>
              <a:spcBef>
                <a:spcPts val="2133"/>
              </a:spcBef>
              <a:spcAft>
                <a:spcPts val="0"/>
              </a:spcAft>
              <a:buClr>
                <a:schemeClr val="lt1"/>
              </a:buClr>
              <a:buSzPts val="1400"/>
              <a:buChar char="■"/>
              <a:defRPr>
                <a:solidFill>
                  <a:schemeClr val="lt1"/>
                </a:solidFill>
              </a:defRPr>
            </a:lvl3pPr>
            <a:lvl4pPr marL="2438278" lvl="3" indent="-423312" algn="l">
              <a:lnSpc>
                <a:spcPct val="115000"/>
              </a:lnSpc>
              <a:spcBef>
                <a:spcPts val="2133"/>
              </a:spcBef>
              <a:spcAft>
                <a:spcPts val="0"/>
              </a:spcAft>
              <a:buClr>
                <a:schemeClr val="lt1"/>
              </a:buClr>
              <a:buSzPts val="1400"/>
              <a:buChar char="●"/>
              <a:defRPr>
                <a:solidFill>
                  <a:schemeClr val="lt1"/>
                </a:solidFill>
              </a:defRPr>
            </a:lvl4pPr>
            <a:lvl5pPr marL="3047848" lvl="4" indent="-423312" algn="l">
              <a:lnSpc>
                <a:spcPct val="115000"/>
              </a:lnSpc>
              <a:spcBef>
                <a:spcPts val="2133"/>
              </a:spcBef>
              <a:spcAft>
                <a:spcPts val="0"/>
              </a:spcAft>
              <a:buClr>
                <a:schemeClr val="lt1"/>
              </a:buClr>
              <a:buSzPts val="1400"/>
              <a:buChar char="○"/>
              <a:defRPr>
                <a:solidFill>
                  <a:schemeClr val="lt1"/>
                </a:solidFill>
              </a:defRPr>
            </a:lvl5pPr>
            <a:lvl6pPr marL="3657418" lvl="5" indent="-423312" algn="l">
              <a:lnSpc>
                <a:spcPct val="115000"/>
              </a:lnSpc>
              <a:spcBef>
                <a:spcPts val="2133"/>
              </a:spcBef>
              <a:spcAft>
                <a:spcPts val="0"/>
              </a:spcAft>
              <a:buClr>
                <a:schemeClr val="lt1"/>
              </a:buClr>
              <a:buSzPts val="1400"/>
              <a:buChar char="■"/>
              <a:defRPr>
                <a:solidFill>
                  <a:schemeClr val="lt1"/>
                </a:solidFill>
              </a:defRPr>
            </a:lvl6pPr>
            <a:lvl7pPr marL="4266987" lvl="6" indent="-423312" algn="l">
              <a:lnSpc>
                <a:spcPct val="115000"/>
              </a:lnSpc>
              <a:spcBef>
                <a:spcPts val="2133"/>
              </a:spcBef>
              <a:spcAft>
                <a:spcPts val="0"/>
              </a:spcAft>
              <a:buClr>
                <a:schemeClr val="lt1"/>
              </a:buClr>
              <a:buSzPts val="1400"/>
              <a:buChar char="●"/>
              <a:defRPr>
                <a:solidFill>
                  <a:schemeClr val="lt1"/>
                </a:solidFill>
              </a:defRPr>
            </a:lvl7pPr>
            <a:lvl8pPr marL="4876557" lvl="7" indent="-423312" algn="l">
              <a:lnSpc>
                <a:spcPct val="115000"/>
              </a:lnSpc>
              <a:spcBef>
                <a:spcPts val="2133"/>
              </a:spcBef>
              <a:spcAft>
                <a:spcPts val="0"/>
              </a:spcAft>
              <a:buClr>
                <a:schemeClr val="lt1"/>
              </a:buClr>
              <a:buSzPts val="1400"/>
              <a:buChar char="○"/>
              <a:defRPr>
                <a:solidFill>
                  <a:schemeClr val="lt1"/>
                </a:solidFill>
              </a:defRPr>
            </a:lvl8pPr>
            <a:lvl9pPr marL="5486126" lvl="8" indent="-423312"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6" name="Google Shape;56;p28"/>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2809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cxnSp>
        <p:nvCxnSpPr>
          <p:cNvPr id="58" name="Google Shape;58;p29"/>
          <p:cNvCxnSpPr/>
          <p:nvPr/>
        </p:nvCxnSpPr>
        <p:spPr>
          <a:xfrm>
            <a:off x="566933" y="6320000"/>
            <a:ext cx="11062400" cy="0"/>
          </a:xfrm>
          <a:prstGeom prst="straightConnector1">
            <a:avLst/>
          </a:prstGeom>
          <a:noFill/>
          <a:ln w="19050" cap="flat" cmpd="sng">
            <a:solidFill>
              <a:schemeClr val="dk2"/>
            </a:solidFill>
            <a:prstDash val="solid"/>
            <a:round/>
            <a:headEnd type="none" w="sm" len="sm"/>
            <a:tailEnd type="none" w="sm" len="sm"/>
          </a:ln>
        </p:spPr>
      </p:cxnSp>
      <p:cxnSp>
        <p:nvCxnSpPr>
          <p:cNvPr id="59" name="Google Shape;59;p29"/>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60" name="Google Shape;60;p29"/>
          <p:cNvSpPr txBox="1">
            <a:spLocks noGrp="1"/>
          </p:cNvSpPr>
          <p:nvPr>
            <p:ph type="body" idx="1"/>
          </p:nvPr>
        </p:nvSpPr>
        <p:spPr>
          <a:xfrm>
            <a:off x="437356" y="5634700"/>
            <a:ext cx="11184800" cy="524800"/>
          </a:xfrm>
          <a:prstGeom prst="rect">
            <a:avLst/>
          </a:prstGeom>
          <a:noFill/>
          <a:ln>
            <a:noFill/>
          </a:ln>
        </p:spPr>
        <p:txBody>
          <a:bodyPr spcFirstLastPara="1" wrap="square" lIns="91425" tIns="91425" rIns="91425" bIns="91425" anchor="ctr" anchorCtr="0">
            <a:noAutofit/>
          </a:bodyPr>
          <a:lstStyle>
            <a:lvl1pPr marL="609570" lvl="0" indent="-304784" algn="l">
              <a:lnSpc>
                <a:spcPct val="100000"/>
              </a:lnSpc>
              <a:spcBef>
                <a:spcPts val="0"/>
              </a:spcBef>
              <a:spcAft>
                <a:spcPts val="0"/>
              </a:spcAft>
              <a:buSzPts val="1800"/>
              <a:buNone/>
              <a:defRPr/>
            </a:lvl1pPr>
          </a:lstStyle>
          <a:p>
            <a:endParaRPr/>
          </a:p>
        </p:txBody>
      </p:sp>
      <p:sp>
        <p:nvSpPr>
          <p:cNvPr id="61" name="Google Shape;61;p29"/>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1667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2"/>
        <p:cNvGrpSpPr/>
        <p:nvPr/>
      </p:nvGrpSpPr>
      <p:grpSpPr>
        <a:xfrm>
          <a:off x="0" y="0"/>
          <a:ext cx="0" cy="0"/>
          <a:chOff x="0" y="0"/>
          <a:chExt cx="0" cy="0"/>
        </a:xfrm>
      </p:grpSpPr>
      <p:cxnSp>
        <p:nvCxnSpPr>
          <p:cNvPr id="63" name="Google Shape;63;p30"/>
          <p:cNvCxnSpPr/>
          <p:nvPr/>
        </p:nvCxnSpPr>
        <p:spPr>
          <a:xfrm>
            <a:off x="566933" y="6320000"/>
            <a:ext cx="11062400" cy="0"/>
          </a:xfrm>
          <a:prstGeom prst="straightConnector1">
            <a:avLst/>
          </a:prstGeom>
          <a:noFill/>
          <a:ln w="19050" cap="flat" cmpd="sng">
            <a:solidFill>
              <a:schemeClr val="dk2"/>
            </a:solidFill>
            <a:prstDash val="solid"/>
            <a:round/>
            <a:headEnd type="none" w="sm" len="sm"/>
            <a:tailEnd type="none" w="sm" len="sm"/>
          </a:ln>
        </p:spPr>
      </p:cxnSp>
      <p:cxnSp>
        <p:nvCxnSpPr>
          <p:cNvPr id="64" name="Google Shape;64;p30"/>
          <p:cNvCxnSpPr/>
          <p:nvPr/>
        </p:nvCxnSpPr>
        <p:spPr>
          <a:xfrm>
            <a:off x="566933" y="554200"/>
            <a:ext cx="11062400" cy="0"/>
          </a:xfrm>
          <a:prstGeom prst="straightConnector1">
            <a:avLst/>
          </a:prstGeom>
          <a:noFill/>
          <a:ln w="38100" cap="flat" cmpd="sng">
            <a:solidFill>
              <a:schemeClr val="dk2"/>
            </a:solidFill>
            <a:prstDash val="solid"/>
            <a:round/>
            <a:headEnd type="none" w="sm" len="sm"/>
            <a:tailEnd type="none" w="sm" len="sm"/>
          </a:ln>
        </p:spPr>
      </p:cxnSp>
      <p:sp>
        <p:nvSpPr>
          <p:cNvPr id="65" name="Google Shape;65;p30"/>
          <p:cNvSpPr txBox="1">
            <a:spLocks noGrp="1"/>
          </p:cNvSpPr>
          <p:nvPr>
            <p:ph type="title" hasCustomPrompt="1"/>
          </p:nvPr>
        </p:nvSpPr>
        <p:spPr>
          <a:xfrm>
            <a:off x="1138600" y="1739800"/>
            <a:ext cx="9914800" cy="205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12800">
                <a:solidFill>
                  <a:schemeClr val="dk1"/>
                </a:solidFill>
                <a:latin typeface="Lato"/>
                <a:ea typeface="Lato"/>
                <a:cs typeface="Lato"/>
                <a:sym typeface="Lato"/>
              </a:defRPr>
            </a:lvl9pPr>
          </a:lstStyle>
          <a:p>
            <a:r>
              <a:t>xx%</a:t>
            </a:r>
          </a:p>
        </p:txBody>
      </p:sp>
      <p:sp>
        <p:nvSpPr>
          <p:cNvPr id="66" name="Google Shape;66;p30"/>
          <p:cNvSpPr txBox="1">
            <a:spLocks noGrp="1"/>
          </p:cNvSpPr>
          <p:nvPr>
            <p:ph type="body" idx="1"/>
          </p:nvPr>
        </p:nvSpPr>
        <p:spPr>
          <a:xfrm>
            <a:off x="1138600" y="3892600"/>
            <a:ext cx="9914800" cy="1428800"/>
          </a:xfrm>
          <a:prstGeom prst="rect">
            <a:avLst/>
          </a:prstGeom>
          <a:noFill/>
          <a:ln>
            <a:noFill/>
          </a:ln>
        </p:spPr>
        <p:txBody>
          <a:bodyPr spcFirstLastPara="1" wrap="square" lIns="91425" tIns="91425" rIns="91425" bIns="91425" anchor="t" anchorCtr="0">
            <a:no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2133"/>
              </a:spcBef>
              <a:spcAft>
                <a:spcPts val="0"/>
              </a:spcAft>
              <a:buSzPts val="1400"/>
              <a:buChar char="○"/>
              <a:defRPr/>
            </a:lvl2pPr>
            <a:lvl3pPr marL="1828709" lvl="2" indent="-423312" algn="ctr">
              <a:lnSpc>
                <a:spcPct val="115000"/>
              </a:lnSpc>
              <a:spcBef>
                <a:spcPts val="2133"/>
              </a:spcBef>
              <a:spcAft>
                <a:spcPts val="0"/>
              </a:spcAft>
              <a:buSzPts val="1400"/>
              <a:buChar char="■"/>
              <a:defRPr/>
            </a:lvl3pPr>
            <a:lvl4pPr marL="2438278" lvl="3" indent="-423312" algn="ctr">
              <a:lnSpc>
                <a:spcPct val="115000"/>
              </a:lnSpc>
              <a:spcBef>
                <a:spcPts val="2133"/>
              </a:spcBef>
              <a:spcAft>
                <a:spcPts val="0"/>
              </a:spcAft>
              <a:buSzPts val="1400"/>
              <a:buChar char="●"/>
              <a:defRPr/>
            </a:lvl4pPr>
            <a:lvl5pPr marL="3047848" lvl="4" indent="-423312" algn="ctr">
              <a:lnSpc>
                <a:spcPct val="115000"/>
              </a:lnSpc>
              <a:spcBef>
                <a:spcPts val="2133"/>
              </a:spcBef>
              <a:spcAft>
                <a:spcPts val="0"/>
              </a:spcAft>
              <a:buSzPts val="1400"/>
              <a:buChar char="○"/>
              <a:defRPr/>
            </a:lvl5pPr>
            <a:lvl6pPr marL="3657418" lvl="5" indent="-423312" algn="ctr">
              <a:lnSpc>
                <a:spcPct val="115000"/>
              </a:lnSpc>
              <a:spcBef>
                <a:spcPts val="2133"/>
              </a:spcBef>
              <a:spcAft>
                <a:spcPts val="0"/>
              </a:spcAft>
              <a:buSzPts val="1400"/>
              <a:buChar char="■"/>
              <a:defRPr/>
            </a:lvl6pPr>
            <a:lvl7pPr marL="4266987" lvl="6" indent="-423312" algn="ctr">
              <a:lnSpc>
                <a:spcPct val="115000"/>
              </a:lnSpc>
              <a:spcBef>
                <a:spcPts val="2133"/>
              </a:spcBef>
              <a:spcAft>
                <a:spcPts val="0"/>
              </a:spcAft>
              <a:buSzPts val="1400"/>
              <a:buChar char="●"/>
              <a:defRPr/>
            </a:lvl7pPr>
            <a:lvl8pPr marL="4876557" lvl="7" indent="-423312" algn="ctr">
              <a:lnSpc>
                <a:spcPct val="115000"/>
              </a:lnSpc>
              <a:spcBef>
                <a:spcPts val="2133"/>
              </a:spcBef>
              <a:spcAft>
                <a:spcPts val="0"/>
              </a:spcAft>
              <a:buSzPts val="1400"/>
              <a:buChar char="○"/>
              <a:defRPr/>
            </a:lvl8pPr>
            <a:lvl9pPr marL="5486126" lvl="8" indent="-423312" algn="ctr">
              <a:lnSpc>
                <a:spcPct val="115000"/>
              </a:lnSpc>
              <a:spcBef>
                <a:spcPts val="2133"/>
              </a:spcBef>
              <a:spcAft>
                <a:spcPts val="2133"/>
              </a:spcAft>
              <a:buSzPts val="1400"/>
              <a:buChar char="■"/>
              <a:defRPr/>
            </a:lvl9pPr>
          </a:lstStyle>
          <a:p>
            <a:endParaRPr/>
          </a:p>
        </p:txBody>
      </p:sp>
      <p:sp>
        <p:nvSpPr>
          <p:cNvPr id="67" name="Google Shape;67;p30"/>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6617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0995200" y="5661167"/>
            <a:ext cx="1196800" cy="11968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 name="Google Shape;13;p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3380666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1249400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581289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72521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0B5F50-1A89-48E0-858F-63C52434765E}" type="datetimeFigureOut">
              <a:rPr lang="en-US" smtClean="0"/>
              <a:t>3/21/24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2953495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131000" y="21800"/>
            <a:ext cx="11768800" cy="8036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2400"/>
            </a:lvl1pPr>
            <a:lvl2pPr lvl="1">
              <a:spcBef>
                <a:spcPts val="0"/>
              </a:spcBef>
              <a:spcAft>
                <a:spcPts val="0"/>
              </a:spcAft>
              <a:buSzPts val="1800"/>
              <a:buNone/>
              <a:defRPr sz="2400"/>
            </a:lvl2pPr>
            <a:lvl3pPr lvl="2">
              <a:spcBef>
                <a:spcPts val="0"/>
              </a:spcBef>
              <a:spcAft>
                <a:spcPts val="0"/>
              </a:spcAft>
              <a:buSzPts val="1800"/>
              <a:buNone/>
              <a:defRPr sz="2400"/>
            </a:lvl3pPr>
            <a:lvl4pPr lvl="3">
              <a:spcBef>
                <a:spcPts val="0"/>
              </a:spcBef>
              <a:spcAft>
                <a:spcPts val="0"/>
              </a:spcAft>
              <a:buSzPts val="1800"/>
              <a:buNone/>
              <a:defRPr sz="2400"/>
            </a:lvl4pPr>
            <a:lvl5pPr lvl="4">
              <a:spcBef>
                <a:spcPts val="0"/>
              </a:spcBef>
              <a:spcAft>
                <a:spcPts val="0"/>
              </a:spcAft>
              <a:buSzPts val="1800"/>
              <a:buNone/>
              <a:defRPr sz="2400"/>
            </a:lvl5pPr>
            <a:lvl6pPr lvl="5">
              <a:spcBef>
                <a:spcPts val="0"/>
              </a:spcBef>
              <a:spcAft>
                <a:spcPts val="0"/>
              </a:spcAft>
              <a:buSzPts val="1800"/>
              <a:buNone/>
              <a:defRPr sz="2400"/>
            </a:lvl6pPr>
            <a:lvl7pPr lvl="6">
              <a:spcBef>
                <a:spcPts val="0"/>
              </a:spcBef>
              <a:spcAft>
                <a:spcPts val="0"/>
              </a:spcAft>
              <a:buSzPts val="1800"/>
              <a:buNone/>
              <a:defRPr sz="2400"/>
            </a:lvl7pPr>
            <a:lvl8pPr lvl="7">
              <a:spcBef>
                <a:spcPts val="0"/>
              </a:spcBef>
              <a:spcAft>
                <a:spcPts val="0"/>
              </a:spcAft>
              <a:buSzPts val="1800"/>
              <a:buNone/>
              <a:defRPr sz="2400"/>
            </a:lvl8pPr>
            <a:lvl9pPr lvl="8">
              <a:spcBef>
                <a:spcPts val="0"/>
              </a:spcBef>
              <a:spcAft>
                <a:spcPts val="0"/>
              </a:spcAft>
              <a:buSzPts val="1800"/>
              <a:buNone/>
              <a:defRPr sz="2400"/>
            </a:lvl9pPr>
          </a:lstStyle>
          <a:p>
            <a:endParaRPr/>
          </a:p>
        </p:txBody>
      </p:sp>
      <p:sp>
        <p:nvSpPr>
          <p:cNvPr id="35" name="Google Shape;35;p6"/>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1437201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title"/>
          </p:nvPr>
        </p:nvSpPr>
        <p:spPr>
          <a:xfrm>
            <a:off x="301437" y="477067"/>
            <a:ext cx="3744000" cy="12712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301433" y="1954400"/>
            <a:ext cx="3744000" cy="42180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0"/>
              </a:spcBef>
              <a:spcAft>
                <a:spcPts val="0"/>
              </a:spcAft>
              <a:buClr>
                <a:schemeClr val="lt1"/>
              </a:buClr>
              <a:buSzPts val="1200"/>
              <a:buChar char="○"/>
              <a:defRPr sz="1600">
                <a:solidFill>
                  <a:schemeClr val="lt1"/>
                </a:solidFill>
              </a:defRPr>
            </a:lvl2pPr>
            <a:lvl3pPr marL="1828754" lvl="2" indent="-406390">
              <a:spcBef>
                <a:spcPts val="0"/>
              </a:spcBef>
              <a:spcAft>
                <a:spcPts val="0"/>
              </a:spcAft>
              <a:buClr>
                <a:schemeClr val="lt1"/>
              </a:buClr>
              <a:buSzPts val="1200"/>
              <a:buChar char="■"/>
              <a:defRPr sz="1600">
                <a:solidFill>
                  <a:schemeClr val="lt1"/>
                </a:solidFill>
              </a:defRPr>
            </a:lvl3pPr>
            <a:lvl4pPr marL="2438339" lvl="3" indent="-406390">
              <a:spcBef>
                <a:spcPts val="0"/>
              </a:spcBef>
              <a:spcAft>
                <a:spcPts val="0"/>
              </a:spcAft>
              <a:buClr>
                <a:schemeClr val="lt1"/>
              </a:buClr>
              <a:buSzPts val="1200"/>
              <a:buChar char="●"/>
              <a:defRPr sz="1600">
                <a:solidFill>
                  <a:schemeClr val="lt1"/>
                </a:solidFill>
              </a:defRPr>
            </a:lvl4pPr>
            <a:lvl5pPr marL="3047924" lvl="4" indent="-406390">
              <a:spcBef>
                <a:spcPts val="0"/>
              </a:spcBef>
              <a:spcAft>
                <a:spcPts val="0"/>
              </a:spcAft>
              <a:buClr>
                <a:schemeClr val="lt1"/>
              </a:buClr>
              <a:buSzPts val="1200"/>
              <a:buChar char="○"/>
              <a:defRPr sz="1600">
                <a:solidFill>
                  <a:schemeClr val="lt1"/>
                </a:solidFill>
              </a:defRPr>
            </a:lvl5pPr>
            <a:lvl6pPr marL="3657509" lvl="5" indent="-406390">
              <a:spcBef>
                <a:spcPts val="0"/>
              </a:spcBef>
              <a:spcAft>
                <a:spcPts val="0"/>
              </a:spcAft>
              <a:buClr>
                <a:schemeClr val="lt1"/>
              </a:buClr>
              <a:buSzPts val="1200"/>
              <a:buChar char="■"/>
              <a:defRPr sz="1600">
                <a:solidFill>
                  <a:schemeClr val="lt1"/>
                </a:solidFill>
              </a:defRPr>
            </a:lvl6pPr>
            <a:lvl7pPr marL="4267093" lvl="6" indent="-406390">
              <a:spcBef>
                <a:spcPts val="0"/>
              </a:spcBef>
              <a:spcAft>
                <a:spcPts val="0"/>
              </a:spcAft>
              <a:buClr>
                <a:schemeClr val="lt1"/>
              </a:buClr>
              <a:buSzPts val="1200"/>
              <a:buChar char="●"/>
              <a:defRPr sz="1600">
                <a:solidFill>
                  <a:schemeClr val="lt1"/>
                </a:solidFill>
              </a:defRPr>
            </a:lvl7pPr>
            <a:lvl8pPr marL="4876678" lvl="7" indent="-406390">
              <a:spcBef>
                <a:spcPts val="0"/>
              </a:spcBef>
              <a:spcAft>
                <a:spcPts val="0"/>
              </a:spcAft>
              <a:buClr>
                <a:schemeClr val="lt1"/>
              </a:buClr>
              <a:buSzPts val="1200"/>
              <a:buChar char="○"/>
              <a:defRPr sz="1600">
                <a:solidFill>
                  <a:schemeClr val="lt1"/>
                </a:solidFill>
              </a:defRPr>
            </a:lvl8pPr>
            <a:lvl9pPr marL="5486263" lvl="8" indent="-406390">
              <a:spcBef>
                <a:spcPts val="0"/>
              </a:spcBef>
              <a:spcAft>
                <a:spcPts val="0"/>
              </a:spcAft>
              <a:buClr>
                <a:schemeClr val="lt1"/>
              </a:buClr>
              <a:buSzPts val="1200"/>
              <a:buChar char="■"/>
              <a:defRPr sz="1600">
                <a:solidFill>
                  <a:schemeClr val="lt1"/>
                </a:solidFill>
              </a:defRPr>
            </a:lvl9pPr>
          </a:lstStyle>
          <a:p>
            <a:endParaRPr/>
          </a:p>
        </p:txBody>
      </p:sp>
      <p:sp>
        <p:nvSpPr>
          <p:cNvPr id="41" name="Google Shape;41;p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1234249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3376425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1537376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10"/>
          <p:cNvSpPr txBox="1">
            <a:spLocks noGrp="1"/>
          </p:cNvSpPr>
          <p:nvPr>
            <p:ph type="body" idx="1"/>
          </p:nvPr>
        </p:nvSpPr>
        <p:spPr>
          <a:xfrm>
            <a:off x="76200" y="6262433"/>
            <a:ext cx="11176000" cy="5956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1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706391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634000" y="1678033"/>
            <a:ext cx="10962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6000">
                <a:solidFill>
                  <a:schemeClr val="dk2"/>
                </a:solidFill>
              </a:defRPr>
            </a:lvl1pPr>
            <a:lvl2pPr lvl="1" algn="ctr">
              <a:spcBef>
                <a:spcPts val="0"/>
              </a:spcBef>
              <a:spcAft>
                <a:spcPts val="0"/>
              </a:spcAft>
              <a:buClr>
                <a:schemeClr val="dk2"/>
              </a:buClr>
              <a:buSzPts val="12000"/>
              <a:buNone/>
              <a:defRPr sz="16000">
                <a:solidFill>
                  <a:schemeClr val="dk2"/>
                </a:solidFill>
              </a:defRPr>
            </a:lvl2pPr>
            <a:lvl3pPr lvl="2" algn="ctr">
              <a:spcBef>
                <a:spcPts val="0"/>
              </a:spcBef>
              <a:spcAft>
                <a:spcPts val="0"/>
              </a:spcAft>
              <a:buClr>
                <a:schemeClr val="dk2"/>
              </a:buClr>
              <a:buSzPts val="12000"/>
              <a:buNone/>
              <a:defRPr sz="16000">
                <a:solidFill>
                  <a:schemeClr val="dk2"/>
                </a:solidFill>
              </a:defRPr>
            </a:lvl3pPr>
            <a:lvl4pPr lvl="3" algn="ctr">
              <a:spcBef>
                <a:spcPts val="0"/>
              </a:spcBef>
              <a:spcAft>
                <a:spcPts val="0"/>
              </a:spcAft>
              <a:buClr>
                <a:schemeClr val="dk2"/>
              </a:buClr>
              <a:buSzPts val="12000"/>
              <a:buNone/>
              <a:defRPr sz="16000">
                <a:solidFill>
                  <a:schemeClr val="dk2"/>
                </a:solidFill>
              </a:defRPr>
            </a:lvl4pPr>
            <a:lvl5pPr lvl="4" algn="ctr">
              <a:spcBef>
                <a:spcPts val="0"/>
              </a:spcBef>
              <a:spcAft>
                <a:spcPts val="0"/>
              </a:spcAft>
              <a:buClr>
                <a:schemeClr val="dk2"/>
              </a:buClr>
              <a:buSzPts val="12000"/>
              <a:buNone/>
              <a:defRPr sz="16000">
                <a:solidFill>
                  <a:schemeClr val="dk2"/>
                </a:solidFill>
              </a:defRPr>
            </a:lvl5pPr>
            <a:lvl6pPr lvl="5" algn="ctr">
              <a:spcBef>
                <a:spcPts val="0"/>
              </a:spcBef>
              <a:spcAft>
                <a:spcPts val="0"/>
              </a:spcAft>
              <a:buClr>
                <a:schemeClr val="dk2"/>
              </a:buClr>
              <a:buSzPts val="12000"/>
              <a:buNone/>
              <a:defRPr sz="16000">
                <a:solidFill>
                  <a:schemeClr val="dk2"/>
                </a:solidFill>
              </a:defRPr>
            </a:lvl6pPr>
            <a:lvl7pPr lvl="6" algn="ctr">
              <a:spcBef>
                <a:spcPts val="0"/>
              </a:spcBef>
              <a:spcAft>
                <a:spcPts val="0"/>
              </a:spcAft>
              <a:buClr>
                <a:schemeClr val="dk2"/>
              </a:buClr>
              <a:buSzPts val="12000"/>
              <a:buNone/>
              <a:defRPr sz="16000">
                <a:solidFill>
                  <a:schemeClr val="dk2"/>
                </a:solidFill>
              </a:defRPr>
            </a:lvl7pPr>
            <a:lvl8pPr lvl="7" algn="ctr">
              <a:spcBef>
                <a:spcPts val="0"/>
              </a:spcBef>
              <a:spcAft>
                <a:spcPts val="0"/>
              </a:spcAft>
              <a:buClr>
                <a:schemeClr val="dk2"/>
              </a:buClr>
              <a:buSzPts val="12000"/>
              <a:buNone/>
              <a:defRPr sz="16000">
                <a:solidFill>
                  <a:schemeClr val="dk2"/>
                </a:solidFill>
              </a:defRPr>
            </a:lvl8pPr>
            <a:lvl9pPr lvl="8" algn="ctr">
              <a:spcBef>
                <a:spcPts val="0"/>
              </a:spcBef>
              <a:spcAft>
                <a:spcPts val="0"/>
              </a:spcAft>
              <a:buClr>
                <a:schemeClr val="dk2"/>
              </a:buClr>
              <a:buSzPts val="12000"/>
              <a:buNone/>
              <a:defRPr sz="16000">
                <a:solidFill>
                  <a:schemeClr val="dk2"/>
                </a:solidFill>
              </a:defRPr>
            </a:lvl9pPr>
          </a:lstStyle>
          <a:p>
            <a:r>
              <a:t>xx%</a:t>
            </a:r>
          </a:p>
        </p:txBody>
      </p:sp>
      <p:sp>
        <p:nvSpPr>
          <p:cNvPr id="59" name="Google Shape;59;p11"/>
          <p:cNvSpPr txBox="1">
            <a:spLocks noGrp="1"/>
          </p:cNvSpPr>
          <p:nvPr>
            <p:ph type="body" idx="1"/>
          </p:nvPr>
        </p:nvSpPr>
        <p:spPr>
          <a:xfrm>
            <a:off x="634000" y="4406167"/>
            <a:ext cx="10962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1493436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36547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0B5F50-1A89-48E0-858F-63C52434765E}" type="datetimeFigureOut">
              <a:rPr lang="en-US" smtClean="0"/>
              <a:t>3/21/24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382951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0B5F50-1A89-48E0-858F-63C52434765E}" type="datetimeFigureOut">
              <a:rPr lang="en-US" smtClean="0"/>
              <a:t>3/21/24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237396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B5F50-1A89-48E0-858F-63C52434765E}" type="datetimeFigureOut">
              <a:rPr lang="en-US" smtClean="0"/>
              <a:t>3/21/24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333308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B5F50-1A89-48E0-858F-63C52434765E}" type="datetimeFigureOut">
              <a:rPr lang="en-US" smtClean="0"/>
              <a:t>3/21/24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125976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B5F50-1A89-48E0-858F-63C52434765E}" type="datetimeFigureOut">
              <a:rPr lang="en-US" smtClean="0"/>
              <a:t>3/21/24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A0268-9FE8-42F2-B51E-4849B5C0BC8A}" type="slidenum">
              <a:rPr lang="en-US" smtClean="0"/>
              <a:t>‹#›</a:t>
            </a:fld>
            <a:endParaRPr lang="en-US"/>
          </a:p>
        </p:txBody>
      </p:sp>
    </p:spTree>
    <p:extLst>
      <p:ext uri="{BB962C8B-B14F-4D97-AF65-F5344CB8AC3E}">
        <p14:creationId xmlns:p14="http://schemas.microsoft.com/office/powerpoint/2010/main" val="22630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B5F50-1A89-48E0-858F-63C52434765E}" type="datetimeFigureOut">
              <a:rPr lang="en-US" smtClean="0"/>
              <a:t>3/21/24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A0268-9FE8-42F2-B51E-4849B5C0BC8A}" type="slidenum">
              <a:rPr lang="en-US" smtClean="0"/>
              <a:t>‹#›</a:t>
            </a:fld>
            <a:endParaRPr lang="en-US"/>
          </a:p>
        </p:txBody>
      </p:sp>
    </p:spTree>
    <p:extLst>
      <p:ext uri="{BB962C8B-B14F-4D97-AF65-F5344CB8AC3E}">
        <p14:creationId xmlns:p14="http://schemas.microsoft.com/office/powerpoint/2010/main" val="1990833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3" r:id="rId12"/>
  </p:sldLayoutIdLst>
  <p:txStyles>
    <p:titleStyle>
      <a:lvl1pPr algn="l" defTabSz="914354" rtl="0" eaLnBrk="1" latinLnBrk="0" hangingPunct="1">
        <a:lnSpc>
          <a:spcPct val="90000"/>
        </a:lnSpc>
        <a:spcBef>
          <a:spcPct val="0"/>
        </a:spcBef>
        <a:buNone/>
        <a:defRPr sz="4400" kern="1200">
          <a:solidFill>
            <a:schemeClr val="tx1"/>
          </a:solidFill>
          <a:latin typeface="Bebas Neue" panose="020B0606020202050201" pitchFamily="34" charset="0"/>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Bebas Neue" panose="020B0606020202050201"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Bebas Neue" panose="020B0606020202050201" pitchFamily="34"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gGrid">
          <a:fgClr>
            <a:srgbClr val="F6F8FC"/>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346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354" rtl="0" eaLnBrk="1" latinLnBrk="0" hangingPunct="1">
        <a:spcBef>
          <a:spcPct val="0"/>
        </a:spcBef>
        <a:buNone/>
        <a:defRPr sz="3200" kern="1200">
          <a:solidFill>
            <a:schemeClr val="bg1"/>
          </a:solidFill>
          <a:latin typeface="Segoe WP" pitchFamily="34" charset="0"/>
          <a:ea typeface="Segoe UI" pitchFamily="34" charset="0"/>
          <a:cs typeface="Segoe UI"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bg1"/>
          </a:solidFill>
          <a:latin typeface="Segoe WP" pitchFamily="34" charset="0"/>
          <a:ea typeface="Segoe UI" pitchFamily="34" charset="0"/>
          <a:cs typeface="Segoe UI" pitchFamily="34" charset="0"/>
        </a:defRPr>
      </a:lvl1pPr>
      <a:lvl2pPr marL="742913" indent="-285737" algn="l" defTabSz="914354" rtl="0" eaLnBrk="1" latinLnBrk="0" hangingPunct="1">
        <a:spcBef>
          <a:spcPct val="20000"/>
        </a:spcBef>
        <a:buFont typeface="Arial" pitchFamily="34" charset="0"/>
        <a:buChar char="–"/>
        <a:defRPr sz="2800" kern="1200">
          <a:solidFill>
            <a:schemeClr val="bg1"/>
          </a:solidFill>
          <a:latin typeface="Segoe WP" pitchFamily="34" charset="0"/>
          <a:ea typeface="Segoe UI" pitchFamily="34" charset="0"/>
          <a:cs typeface="Segoe UI" pitchFamily="34" charset="0"/>
        </a:defRPr>
      </a:lvl2pPr>
      <a:lvl3pPr marL="1142942" indent="-228589" algn="l" defTabSz="914354" rtl="0" eaLnBrk="1" latinLnBrk="0" hangingPunct="1">
        <a:spcBef>
          <a:spcPct val="20000"/>
        </a:spcBef>
        <a:buFont typeface="Arial" pitchFamily="34" charset="0"/>
        <a:buChar char="•"/>
        <a:defRPr sz="2400" kern="1200">
          <a:solidFill>
            <a:schemeClr val="bg1"/>
          </a:solidFill>
          <a:latin typeface="Segoe WP" pitchFamily="34" charset="0"/>
          <a:ea typeface="Segoe UI" pitchFamily="34" charset="0"/>
          <a:cs typeface="Segoe UI" pitchFamily="34" charset="0"/>
        </a:defRPr>
      </a:lvl3pPr>
      <a:lvl4pPr marL="1600120" indent="-228589" algn="l" defTabSz="914354"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298" indent="-228589" algn="l" defTabSz="914354"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9"/>
          <p:cNvSpPr txBox="1">
            <a:spLocks noGrp="1"/>
          </p:cNvSpPr>
          <p:nvPr>
            <p:ph type="body" idx="1"/>
          </p:nvPr>
        </p:nvSpPr>
        <p:spPr>
          <a:xfrm>
            <a:off x="3213483" y="2127701"/>
            <a:ext cx="8428800" cy="4003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19"/>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8669808"/>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latin typeface="Roboto"/>
                <a:ea typeface="Roboto"/>
                <a:cs typeface="Roboto"/>
                <a:sym typeface="Roboto"/>
              </a:defRPr>
            </a:lvl1pPr>
            <a:lvl2pPr lvl="1" algn="r">
              <a:buNone/>
              <a:defRPr sz="1333">
                <a:solidFill>
                  <a:schemeClr val="lt2"/>
                </a:solidFill>
                <a:latin typeface="Roboto"/>
                <a:ea typeface="Roboto"/>
                <a:cs typeface="Roboto"/>
                <a:sym typeface="Roboto"/>
              </a:defRPr>
            </a:lvl2pPr>
            <a:lvl3pPr lvl="2" algn="r">
              <a:buNone/>
              <a:defRPr sz="1333">
                <a:solidFill>
                  <a:schemeClr val="lt2"/>
                </a:solidFill>
                <a:latin typeface="Roboto"/>
                <a:ea typeface="Roboto"/>
                <a:cs typeface="Roboto"/>
                <a:sym typeface="Roboto"/>
              </a:defRPr>
            </a:lvl3pPr>
            <a:lvl4pPr lvl="3" algn="r">
              <a:buNone/>
              <a:defRPr sz="1333">
                <a:solidFill>
                  <a:schemeClr val="lt2"/>
                </a:solidFill>
                <a:latin typeface="Roboto"/>
                <a:ea typeface="Roboto"/>
                <a:cs typeface="Roboto"/>
                <a:sym typeface="Roboto"/>
              </a:defRPr>
            </a:lvl4pPr>
            <a:lvl5pPr lvl="4" algn="r">
              <a:buNone/>
              <a:defRPr sz="1333">
                <a:solidFill>
                  <a:schemeClr val="lt2"/>
                </a:solidFill>
                <a:latin typeface="Roboto"/>
                <a:ea typeface="Roboto"/>
                <a:cs typeface="Roboto"/>
                <a:sym typeface="Roboto"/>
              </a:defRPr>
            </a:lvl5pPr>
            <a:lvl6pPr lvl="5" algn="r">
              <a:buNone/>
              <a:defRPr sz="1333">
                <a:solidFill>
                  <a:schemeClr val="lt2"/>
                </a:solidFill>
                <a:latin typeface="Roboto"/>
                <a:ea typeface="Roboto"/>
                <a:cs typeface="Roboto"/>
                <a:sym typeface="Roboto"/>
              </a:defRPr>
            </a:lvl6pPr>
            <a:lvl7pPr lvl="6" algn="r">
              <a:buNone/>
              <a:defRPr sz="1333">
                <a:solidFill>
                  <a:schemeClr val="lt2"/>
                </a:solidFill>
                <a:latin typeface="Roboto"/>
                <a:ea typeface="Roboto"/>
                <a:cs typeface="Roboto"/>
                <a:sym typeface="Roboto"/>
              </a:defRPr>
            </a:lvl7pPr>
            <a:lvl8pPr lvl="7" algn="r">
              <a:buNone/>
              <a:defRPr sz="1333">
                <a:solidFill>
                  <a:schemeClr val="lt2"/>
                </a:solidFill>
                <a:latin typeface="Roboto"/>
                <a:ea typeface="Roboto"/>
                <a:cs typeface="Roboto"/>
                <a:sym typeface="Roboto"/>
              </a:defRPr>
            </a:lvl8pPr>
            <a:lvl9pPr lvl="8" algn="r">
              <a:buNone/>
              <a:defRPr sz="1333">
                <a:solidFill>
                  <a:schemeClr val="lt2"/>
                </a:solidFill>
                <a:latin typeface="Roboto"/>
                <a:ea typeface="Roboto"/>
                <a:cs typeface="Roboto"/>
                <a:sym typeface="Roboto"/>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2669316452"/>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9.png"/><Relationship Id="rId3" Type="http://schemas.openxmlformats.org/officeDocument/2006/relationships/image" Target="../media/image22.jpg"/><Relationship Id="rId7" Type="http://schemas.openxmlformats.org/officeDocument/2006/relationships/image" Target="../media/image26.png"/><Relationship Id="rId12"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11.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68E9E0-A783-493C-8725-3E0F0683905D}"/>
              </a:ext>
            </a:extLst>
          </p:cNvPr>
          <p:cNvSpPr txBox="1">
            <a:spLocks/>
          </p:cNvSpPr>
          <p:nvPr/>
        </p:nvSpPr>
        <p:spPr bwMode="auto">
          <a:xfrm>
            <a:off x="0" y="2546210"/>
            <a:ext cx="12192000" cy="1390791"/>
          </a:xfrm>
          <a:prstGeom prst="rect">
            <a:avLst/>
          </a:prstGeom>
          <a:solidFill>
            <a:srgbClr val="FF0000"/>
          </a:solidFill>
          <a:ln w="9525">
            <a:noFill/>
            <a:miter lim="800000"/>
            <a:headEnd/>
            <a:tailEnd/>
          </a:ln>
        </p:spPr>
        <p:txBody>
          <a:bodyPr vert="horz" wrap="square" lIns="112543" tIns="56271" rIns="112543" bIns="56271" numCol="1" anchor="ctr" anchorCtr="0" compatLnSpc="1">
            <a:prstTxWarp prst="textNoShape">
              <a:avLst/>
            </a:prstTxWarp>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defTabSz="1219170"/>
            <a:r>
              <a:rPr lang="en-US" sz="3939" i="1" dirty="0">
                <a:solidFill>
                  <a:srgbClr val="F4F4F4"/>
                </a:solidFill>
                <a:latin typeface="Calibri Light" panose="020F0302020204030204"/>
              </a:rPr>
              <a:t>MANAJEMEN ASET TIK SPBE</a:t>
            </a:r>
            <a:endParaRPr lang="vi-VN" sz="3939" dirty="0">
              <a:solidFill>
                <a:srgbClr val="F4F4F4"/>
              </a:solidFill>
              <a:latin typeface="Times New Roman" panose="02020603050405020304" pitchFamily="18" charset="0"/>
            </a:endParaRPr>
          </a:p>
        </p:txBody>
      </p:sp>
      <p:sp>
        <p:nvSpPr>
          <p:cNvPr id="11" name="TextBox 10">
            <a:extLst>
              <a:ext uri="{FF2B5EF4-FFF2-40B4-BE49-F238E27FC236}">
                <a16:creationId xmlns:a16="http://schemas.microsoft.com/office/drawing/2014/main" id="{8227B308-0A98-E24F-AD5A-8C6B65DDD61F}"/>
              </a:ext>
            </a:extLst>
          </p:cNvPr>
          <p:cNvSpPr txBox="1"/>
          <p:nvPr/>
        </p:nvSpPr>
        <p:spPr>
          <a:xfrm>
            <a:off x="101600" y="3997478"/>
            <a:ext cx="12192000" cy="461665"/>
          </a:xfrm>
          <a:prstGeom prst="rect">
            <a:avLst/>
          </a:prstGeom>
          <a:noFill/>
        </p:spPr>
        <p:txBody>
          <a:bodyPr wrap="square" rtlCol="0">
            <a:spAutoFit/>
          </a:bodyPr>
          <a:lstStyle/>
          <a:p>
            <a:pPr algn="ctr" defTabSz="685802"/>
            <a:r>
              <a:rPr lang="id-ID" sz="2400" dirty="0">
                <a:solidFill>
                  <a:srgbClr val="070707"/>
                </a:solidFill>
                <a:latin typeface="Trebuchet MS"/>
                <a:cs typeface="Arial" panose="020B0604020202020204" pitchFamily="34" charset="0"/>
              </a:rPr>
              <a:t>PEMERINTAH KABUPATEN LEBAK</a:t>
            </a:r>
          </a:p>
        </p:txBody>
      </p:sp>
      <p:sp>
        <p:nvSpPr>
          <p:cNvPr id="6" name="TextBox 5">
            <a:extLst>
              <a:ext uri="{FF2B5EF4-FFF2-40B4-BE49-F238E27FC236}">
                <a16:creationId xmlns:a16="http://schemas.microsoft.com/office/drawing/2014/main" id="{1CB14154-BBE0-9D47-AD7B-5CFB5A6CA3C1}"/>
              </a:ext>
            </a:extLst>
          </p:cNvPr>
          <p:cNvSpPr txBox="1"/>
          <p:nvPr/>
        </p:nvSpPr>
        <p:spPr>
          <a:xfrm>
            <a:off x="0" y="4557510"/>
            <a:ext cx="12192000" cy="318100"/>
          </a:xfrm>
          <a:prstGeom prst="rect">
            <a:avLst/>
          </a:prstGeom>
          <a:noFill/>
        </p:spPr>
        <p:txBody>
          <a:bodyPr wrap="square" rtlCol="0">
            <a:spAutoFit/>
          </a:bodyPr>
          <a:lstStyle/>
          <a:p>
            <a:pPr algn="ctr" defTabSz="685802"/>
            <a:r>
              <a:rPr lang="id-ID" sz="1467" dirty="0">
                <a:solidFill>
                  <a:srgbClr val="070707"/>
                </a:solidFill>
                <a:latin typeface="Trebuchet MS"/>
                <a:cs typeface="Arial" panose="020B0604020202020204" pitchFamily="34" charset="0"/>
              </a:rPr>
              <a:t>Lebak, 21 Maret 2024</a:t>
            </a:r>
          </a:p>
        </p:txBody>
      </p:sp>
      <p:pic>
        <p:nvPicPr>
          <p:cNvPr id="2" name="image1.jpeg">
            <a:extLst>
              <a:ext uri="{FF2B5EF4-FFF2-40B4-BE49-F238E27FC236}">
                <a16:creationId xmlns:a16="http://schemas.microsoft.com/office/drawing/2014/main" id="{27095EA6-C9DF-8B7A-E14D-17E737B04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0542" y="928584"/>
            <a:ext cx="793503" cy="1060951"/>
          </a:xfrm>
          <a:prstGeom prst="rect">
            <a:avLst/>
          </a:prstGeom>
          <a:noFill/>
          <a:ln>
            <a:noFill/>
          </a:ln>
        </p:spPr>
      </p:pic>
      <p:pic>
        <p:nvPicPr>
          <p:cNvPr id="3" name="Picture 2" descr="Icon&#10;&#10;Description automatically generated">
            <a:extLst>
              <a:ext uri="{FF2B5EF4-FFF2-40B4-BE49-F238E27FC236}">
                <a16:creationId xmlns:a16="http://schemas.microsoft.com/office/drawing/2014/main" id="{737FE090-EA17-D8EA-F4B8-05AAED33A919}"/>
              </a:ext>
            </a:extLst>
          </p:cNvPr>
          <p:cNvPicPr>
            <a:picLocks noChangeAspect="1"/>
          </p:cNvPicPr>
          <p:nvPr/>
        </p:nvPicPr>
        <p:blipFill>
          <a:blip r:embed="rId4"/>
          <a:stretch>
            <a:fillRect/>
          </a:stretch>
        </p:blipFill>
        <p:spPr>
          <a:xfrm>
            <a:off x="125046" y="6203124"/>
            <a:ext cx="1035538" cy="419238"/>
          </a:xfrm>
          <a:prstGeom prst="rect">
            <a:avLst/>
          </a:prstGeom>
        </p:spPr>
      </p:pic>
    </p:spTree>
    <p:extLst>
      <p:ext uri="{BB962C8B-B14F-4D97-AF65-F5344CB8AC3E}">
        <p14:creationId xmlns:p14="http://schemas.microsoft.com/office/powerpoint/2010/main" val="229248984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graphicFrame>
        <p:nvGraphicFramePr>
          <p:cNvPr id="550" name="Google Shape;550;p85"/>
          <p:cNvGraphicFramePr/>
          <p:nvPr>
            <p:extLst>
              <p:ext uri="{D42A27DB-BD31-4B8C-83A1-F6EECF244321}">
                <p14:modId xmlns:p14="http://schemas.microsoft.com/office/powerpoint/2010/main" val="695727922"/>
              </p:ext>
            </p:extLst>
          </p:nvPr>
        </p:nvGraphicFramePr>
        <p:xfrm>
          <a:off x="131001" y="970811"/>
          <a:ext cx="11913700" cy="5823500"/>
        </p:xfrm>
        <a:graphic>
          <a:graphicData uri="http://schemas.openxmlformats.org/drawingml/2006/table">
            <a:tbl>
              <a:tblPr>
                <a:noFill/>
              </a:tblPr>
              <a:tblGrid>
                <a:gridCol w="794167">
                  <a:extLst>
                    <a:ext uri="{9D8B030D-6E8A-4147-A177-3AD203B41FA5}">
                      <a16:colId xmlns:a16="http://schemas.microsoft.com/office/drawing/2014/main" val="20000"/>
                    </a:ext>
                  </a:extLst>
                </a:gridCol>
                <a:gridCol w="3326900">
                  <a:extLst>
                    <a:ext uri="{9D8B030D-6E8A-4147-A177-3AD203B41FA5}">
                      <a16:colId xmlns:a16="http://schemas.microsoft.com/office/drawing/2014/main" val="20001"/>
                    </a:ext>
                  </a:extLst>
                </a:gridCol>
                <a:gridCol w="7792633">
                  <a:extLst>
                    <a:ext uri="{9D8B030D-6E8A-4147-A177-3AD203B41FA5}">
                      <a16:colId xmlns:a16="http://schemas.microsoft.com/office/drawing/2014/main" val="20002"/>
                    </a:ext>
                  </a:extLst>
                </a:gridCol>
              </a:tblGrid>
              <a:tr h="467320">
                <a:tc>
                  <a:txBody>
                    <a:bodyPr/>
                    <a:lstStyle/>
                    <a:p>
                      <a:pPr marL="0" lvl="0" indent="0" algn="l" rtl="0">
                        <a:spcBef>
                          <a:spcPts val="0"/>
                        </a:spcBef>
                        <a:spcAft>
                          <a:spcPts val="0"/>
                        </a:spcAft>
                        <a:buNone/>
                      </a:pPr>
                      <a:r>
                        <a:rPr lang="id" sz="1500" b="1">
                          <a:solidFill>
                            <a:schemeClr val="accent5">
                              <a:lumMod val="50000"/>
                            </a:schemeClr>
                          </a:solidFill>
                        </a:rPr>
                        <a:t>Level</a:t>
                      </a:r>
                      <a:endParaRPr sz="1500" b="1">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id" sz="1500" b="1">
                          <a:solidFill>
                            <a:schemeClr val="accent5">
                              <a:lumMod val="50000"/>
                            </a:schemeClr>
                          </a:solidFill>
                        </a:rPr>
                        <a:t>Kriteria Pemenuhan Level</a:t>
                      </a:r>
                      <a:endParaRPr sz="1500" b="1">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id" sz="1500" b="1">
                          <a:solidFill>
                            <a:schemeClr val="accent5">
                              <a:lumMod val="50000"/>
                            </a:schemeClr>
                          </a:solidFill>
                        </a:rPr>
                        <a:t>Kriteria Bukti Dukung</a:t>
                      </a:r>
                      <a:endParaRPr sz="1500" b="1">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61400">
                <a:tc>
                  <a:txBody>
                    <a:bodyPr/>
                    <a:lstStyle/>
                    <a:p>
                      <a:pPr marL="0" lvl="0" indent="0" algn="ctr" rtl="0">
                        <a:spcBef>
                          <a:spcPts val="0"/>
                        </a:spcBef>
                        <a:spcAft>
                          <a:spcPts val="0"/>
                        </a:spcAft>
                        <a:buNone/>
                      </a:pPr>
                      <a:r>
                        <a:rPr lang="id" sz="1300" b="1" dirty="0">
                          <a:solidFill>
                            <a:schemeClr val="accent5">
                              <a:lumMod val="50000"/>
                            </a:schemeClr>
                          </a:solidFill>
                        </a:rPr>
                        <a:t>3</a:t>
                      </a:r>
                      <a:endParaRPr sz="1300" b="1"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id" sz="1500">
                          <a:solidFill>
                            <a:schemeClr val="accent5">
                              <a:lumMod val="50000"/>
                            </a:schemeClr>
                          </a:solidFill>
                        </a:rPr>
                        <a:t>IPPD </a:t>
                      </a:r>
                      <a:r>
                        <a:rPr lang="id" sz="1500" b="1">
                          <a:solidFill>
                            <a:schemeClr val="accent5">
                              <a:lumMod val="50000"/>
                            </a:schemeClr>
                          </a:solidFill>
                        </a:rPr>
                        <a:t>telah menerapkan</a:t>
                      </a:r>
                      <a:r>
                        <a:rPr lang="id" sz="1500">
                          <a:solidFill>
                            <a:schemeClr val="accent5">
                              <a:lumMod val="50000"/>
                            </a:schemeClr>
                          </a:solidFill>
                        </a:rPr>
                        <a:t> Manajemen Aset TIK sesuai dengan </a:t>
                      </a:r>
                      <a:r>
                        <a:rPr lang="id" sz="1500" b="1">
                          <a:solidFill>
                            <a:schemeClr val="accent5">
                              <a:lumMod val="50000"/>
                            </a:schemeClr>
                          </a:solidFill>
                        </a:rPr>
                        <a:t>pedoman yang berlaku</a:t>
                      </a:r>
                      <a:r>
                        <a:rPr lang="id" sz="1500">
                          <a:solidFill>
                            <a:schemeClr val="accent5">
                              <a:lumMod val="50000"/>
                            </a:schemeClr>
                          </a:solidFill>
                        </a:rPr>
                        <a:t> yang memuat </a:t>
                      </a:r>
                      <a:r>
                        <a:rPr lang="id" sz="1500" b="1">
                          <a:solidFill>
                            <a:schemeClr val="accent5">
                              <a:lumMod val="50000"/>
                            </a:schemeClr>
                          </a:solidFill>
                        </a:rPr>
                        <a:t>seluruh rangkaian proses</a:t>
                      </a:r>
                      <a:r>
                        <a:rPr lang="id" sz="1500">
                          <a:solidFill>
                            <a:schemeClr val="accent5">
                              <a:lumMod val="50000"/>
                            </a:schemeClr>
                          </a:solidFill>
                        </a:rPr>
                        <a:t> pedoman Manajemen Aset TIK</a:t>
                      </a:r>
                      <a:endParaRPr sz="150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98450" algn="l" rtl="0">
                        <a:spcBef>
                          <a:spcPts val="0"/>
                        </a:spcBef>
                        <a:spcAft>
                          <a:spcPts val="0"/>
                        </a:spcAft>
                        <a:buSzPts val="1100"/>
                        <a:buChar char="●"/>
                      </a:pPr>
                      <a:r>
                        <a:rPr lang="id" sz="1500">
                          <a:solidFill>
                            <a:schemeClr val="accent5">
                              <a:lumMod val="50000"/>
                            </a:schemeClr>
                          </a:solidFill>
                        </a:rPr>
                        <a:t>Konteks penerapan Manajemen Aset TIK yang selaras dengan arah dan perencanaan programnya yang terdokumentasi secara formal, dan pelaksanaannya sudah terhadap </a:t>
                      </a:r>
                      <a:r>
                        <a:rPr lang="id" sz="1500" b="1">
                          <a:solidFill>
                            <a:schemeClr val="accent5">
                              <a:lumMod val="50000"/>
                            </a:schemeClr>
                          </a:solidFill>
                        </a:rPr>
                        <a:t>seluruh</a:t>
                      </a:r>
                      <a:r>
                        <a:rPr lang="id" sz="1500">
                          <a:solidFill>
                            <a:schemeClr val="accent5">
                              <a:lumMod val="50000"/>
                            </a:schemeClr>
                          </a:solidFill>
                        </a:rPr>
                        <a:t> rangkaian proses pedoman Manajemen Aset TIK yang memuat seluruh proses mulai dari perencanaan, pengadaan, pengelolaan, dan penghapusan aset TIK</a:t>
                      </a:r>
                      <a:endParaRPr sz="150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57033">
                <a:tc>
                  <a:txBody>
                    <a:bodyPr/>
                    <a:lstStyle/>
                    <a:p>
                      <a:pPr marL="0" lvl="0" indent="0" algn="ctr" rtl="0">
                        <a:spcBef>
                          <a:spcPts val="0"/>
                        </a:spcBef>
                        <a:spcAft>
                          <a:spcPts val="0"/>
                        </a:spcAft>
                        <a:buNone/>
                      </a:pPr>
                      <a:r>
                        <a:rPr lang="id" sz="1300" b="1" dirty="0">
                          <a:solidFill>
                            <a:schemeClr val="accent5">
                              <a:lumMod val="50000"/>
                            </a:schemeClr>
                          </a:solidFill>
                        </a:rPr>
                        <a:t>4</a:t>
                      </a:r>
                      <a:endParaRPr sz="1300" b="1"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id" sz="1500" dirty="0">
                          <a:solidFill>
                            <a:schemeClr val="accent5">
                              <a:lumMod val="50000"/>
                            </a:schemeClr>
                          </a:solidFill>
                        </a:rPr>
                        <a:t>IPPD telah menyusun strategi pengelolaan Aset TIK yang ditetapkan oleh Tim Koordinasi SPBE IPPD yang diterapkan kepada seluruh Unit Kerja/Perangkat Daerah serta telah dilakukan </a:t>
                      </a:r>
                      <a:r>
                        <a:rPr lang="id" sz="1500" b="1" dirty="0">
                          <a:solidFill>
                            <a:schemeClr val="accent5">
                              <a:lumMod val="50000"/>
                            </a:schemeClr>
                          </a:solidFill>
                        </a:rPr>
                        <a:t>reviu dan evaluasi </a:t>
                      </a:r>
                      <a:r>
                        <a:rPr lang="id" sz="1500" dirty="0">
                          <a:solidFill>
                            <a:schemeClr val="accent5">
                              <a:lumMod val="50000"/>
                            </a:schemeClr>
                          </a:solidFill>
                        </a:rPr>
                        <a:t>secara berkala</a:t>
                      </a:r>
                      <a:endParaRPr sz="1500"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98450" algn="l" rtl="0">
                        <a:spcBef>
                          <a:spcPts val="0"/>
                        </a:spcBef>
                        <a:spcAft>
                          <a:spcPts val="0"/>
                        </a:spcAft>
                        <a:buSzPts val="1100"/>
                        <a:buChar char="●"/>
                      </a:pPr>
                      <a:r>
                        <a:rPr lang="id" sz="1500">
                          <a:solidFill>
                            <a:schemeClr val="accent5">
                              <a:lumMod val="50000"/>
                            </a:schemeClr>
                          </a:solidFill>
                        </a:rPr>
                        <a:t>Konteks pengendalian Manajemen Aset TIK yang menguraikan seluruh pemenuhannya sesuai dengan standar Manajemen Aset TIK yang telah ditentukan dan terdokumentasi secara formal</a:t>
                      </a:r>
                      <a:endParaRPr sz="1500">
                        <a:solidFill>
                          <a:schemeClr val="accent5">
                            <a:lumMod val="50000"/>
                          </a:schemeClr>
                        </a:solidFill>
                      </a:endParaRPr>
                    </a:p>
                    <a:p>
                      <a:pPr marL="457200" lvl="0" indent="-298450" algn="l" rtl="0">
                        <a:spcBef>
                          <a:spcPts val="0"/>
                        </a:spcBef>
                        <a:spcAft>
                          <a:spcPts val="0"/>
                        </a:spcAft>
                        <a:buSzPts val="1100"/>
                        <a:buChar char="●"/>
                      </a:pPr>
                      <a:r>
                        <a:rPr lang="id" sz="1500">
                          <a:solidFill>
                            <a:schemeClr val="accent5">
                              <a:lumMod val="50000"/>
                            </a:schemeClr>
                          </a:solidFill>
                        </a:rPr>
                        <a:t>Dokumentasi formal arah kebijakan strategis Manajemen Aset TIK yang ditetapkan Tim Koordinasi SPBE kepada Seluruh Unit Kerja/Perangkat Daerah</a:t>
                      </a:r>
                      <a:endParaRPr sz="1500">
                        <a:solidFill>
                          <a:schemeClr val="accent5">
                            <a:lumMod val="50000"/>
                          </a:schemeClr>
                        </a:solidFill>
                      </a:endParaRPr>
                    </a:p>
                    <a:p>
                      <a:pPr marL="457200" lvl="0" indent="-298450" algn="l" rtl="0">
                        <a:spcBef>
                          <a:spcPts val="0"/>
                        </a:spcBef>
                        <a:spcAft>
                          <a:spcPts val="0"/>
                        </a:spcAft>
                        <a:buSzPts val="1100"/>
                        <a:buChar char="●"/>
                      </a:pPr>
                      <a:r>
                        <a:rPr lang="id" sz="1500" b="1">
                          <a:solidFill>
                            <a:schemeClr val="accent5">
                              <a:lumMod val="50000"/>
                            </a:schemeClr>
                          </a:solidFill>
                        </a:rPr>
                        <a:t>Dokumen reviu dan evaluasi </a:t>
                      </a:r>
                      <a:r>
                        <a:rPr lang="id" sz="1500">
                          <a:solidFill>
                            <a:schemeClr val="accent5">
                              <a:lumMod val="50000"/>
                            </a:schemeClr>
                          </a:solidFill>
                        </a:rPr>
                        <a:t>penerapan Manajemen Aset TIK</a:t>
                      </a:r>
                      <a:r>
                        <a:rPr lang="id" sz="1500" b="1">
                          <a:solidFill>
                            <a:schemeClr val="accent5">
                              <a:lumMod val="50000"/>
                            </a:schemeClr>
                          </a:solidFill>
                        </a:rPr>
                        <a:t>, </a:t>
                      </a:r>
                      <a:r>
                        <a:rPr lang="id" sz="1500">
                          <a:solidFill>
                            <a:schemeClr val="accent5">
                              <a:lumMod val="50000"/>
                            </a:schemeClr>
                          </a:solidFill>
                        </a:rPr>
                        <a:t>bukti undangan rapat reviu,  aktivitas penerapan Manajemen  Aset TIK serta </a:t>
                      </a:r>
                      <a:r>
                        <a:rPr lang="id" sz="1500" b="1">
                          <a:solidFill>
                            <a:schemeClr val="accent5">
                              <a:lumMod val="50000"/>
                            </a:schemeClr>
                          </a:solidFill>
                        </a:rPr>
                        <a:t>evaluasi </a:t>
                      </a:r>
                      <a:r>
                        <a:rPr lang="id" sz="1500">
                          <a:solidFill>
                            <a:schemeClr val="accent5">
                              <a:lumMod val="50000"/>
                            </a:schemeClr>
                          </a:solidFill>
                        </a:rPr>
                        <a:t>penerapan Manajemen Aset TIK</a:t>
                      </a:r>
                      <a:endParaRPr sz="150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807267">
                <a:tc>
                  <a:txBody>
                    <a:bodyPr/>
                    <a:lstStyle/>
                    <a:p>
                      <a:pPr marL="0" lvl="0" indent="0" algn="ctr" rtl="0">
                        <a:spcBef>
                          <a:spcPts val="0"/>
                        </a:spcBef>
                        <a:spcAft>
                          <a:spcPts val="0"/>
                        </a:spcAft>
                        <a:buNone/>
                      </a:pPr>
                      <a:r>
                        <a:rPr lang="id" sz="1300" b="1" dirty="0">
                          <a:solidFill>
                            <a:schemeClr val="accent5">
                              <a:lumMod val="50000"/>
                            </a:schemeClr>
                          </a:solidFill>
                        </a:rPr>
                        <a:t>5</a:t>
                      </a:r>
                      <a:endParaRPr sz="1300" b="1"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id" sz="1500">
                          <a:solidFill>
                            <a:schemeClr val="accent5">
                              <a:lumMod val="50000"/>
                            </a:schemeClr>
                          </a:solidFill>
                        </a:rPr>
                        <a:t>IPPD melakukan </a:t>
                      </a:r>
                      <a:r>
                        <a:rPr lang="id" sz="1500" b="1">
                          <a:solidFill>
                            <a:schemeClr val="accent5">
                              <a:lumMod val="50000"/>
                            </a:schemeClr>
                          </a:solidFill>
                        </a:rPr>
                        <a:t>perbaikan </a:t>
                      </a:r>
                      <a:r>
                        <a:rPr lang="id" sz="1500">
                          <a:solidFill>
                            <a:schemeClr val="accent5">
                              <a:lumMod val="50000"/>
                            </a:schemeClr>
                          </a:solidFill>
                        </a:rPr>
                        <a:t>penerapan Manajemen Aset TIK  sebagai tindak lanjut atas hasil reviu dan evaluasi secara berkesinambungan </a:t>
                      </a:r>
                      <a:endParaRPr sz="1500" b="1">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98450" algn="l" rtl="0">
                        <a:spcBef>
                          <a:spcPts val="0"/>
                        </a:spcBef>
                        <a:spcAft>
                          <a:spcPts val="0"/>
                        </a:spcAft>
                        <a:buSzPts val="1100"/>
                        <a:buChar char="●"/>
                      </a:pPr>
                      <a:r>
                        <a:rPr lang="id" sz="1500" b="1" dirty="0">
                          <a:solidFill>
                            <a:schemeClr val="accent5">
                              <a:lumMod val="50000"/>
                            </a:schemeClr>
                          </a:solidFill>
                        </a:rPr>
                        <a:t>Terdapat notulensi/catatan/laporan hasil </a:t>
                      </a:r>
                      <a:r>
                        <a:rPr lang="id" sz="1500" dirty="0">
                          <a:solidFill>
                            <a:schemeClr val="accent5">
                              <a:lumMod val="50000"/>
                            </a:schemeClr>
                          </a:solidFill>
                        </a:rPr>
                        <a:t>evaluasi dan rekomendasi tindak lanjut penerapan Manajemen Aset TIK, bukti undangan rapat pembahasan penyempurnaan penerapan Manajemen Aset TIK, dan/atau dokumentasi aktivitas analisis komparasi atau penyempurnaan penerapan Manajemen Aset TIK</a:t>
                      </a:r>
                      <a:endParaRPr sz="1500" dirty="0">
                        <a:solidFill>
                          <a:schemeClr val="accent5">
                            <a:lumMod val="50000"/>
                          </a:schemeClr>
                        </a:solidFill>
                      </a:endParaRPr>
                    </a:p>
                    <a:p>
                      <a:pPr marL="457200" lvl="0" indent="-298450" algn="l" rtl="0">
                        <a:spcBef>
                          <a:spcPts val="0"/>
                        </a:spcBef>
                        <a:spcAft>
                          <a:spcPts val="0"/>
                        </a:spcAft>
                        <a:buSzPts val="1100"/>
                        <a:buChar char="●"/>
                      </a:pPr>
                      <a:r>
                        <a:rPr lang="id" sz="1500" dirty="0">
                          <a:solidFill>
                            <a:schemeClr val="accent5">
                              <a:lumMod val="50000"/>
                            </a:schemeClr>
                          </a:solidFill>
                        </a:rPr>
                        <a:t>Dokumentasi penerapan Manajemen Aset TIK  yang sebelumnya, dan yang berisi </a:t>
                      </a:r>
                      <a:r>
                        <a:rPr lang="id" sz="1500" b="1" dirty="0">
                          <a:solidFill>
                            <a:schemeClr val="accent5">
                              <a:lumMod val="50000"/>
                            </a:schemeClr>
                          </a:solidFill>
                        </a:rPr>
                        <a:t>penyempurnaan</a:t>
                      </a:r>
                      <a:r>
                        <a:rPr lang="id" sz="1500" dirty="0">
                          <a:solidFill>
                            <a:schemeClr val="accent5">
                              <a:lumMod val="50000"/>
                            </a:schemeClr>
                          </a:solidFill>
                        </a:rPr>
                        <a:t> penerapan Manajemen Aset TIK</a:t>
                      </a:r>
                      <a:endParaRPr sz="1500"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51" name="Google Shape;551;p85"/>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pPr>
              <a:buSzPts val="990"/>
            </a:pPr>
            <a:r>
              <a:rPr lang="id" sz="2827" dirty="0"/>
              <a:t>Indikator 24: Penerapan Manajemen Aset TIK </a:t>
            </a:r>
            <a:r>
              <a:rPr lang="id" sz="1600" dirty="0"/>
              <a:t>[PermenPANRB 59/2020]</a:t>
            </a:r>
            <a:endParaRPr sz="2827" dirty="0"/>
          </a:p>
        </p:txBody>
      </p:sp>
      <p:sp>
        <p:nvSpPr>
          <p:cNvPr id="552" name="Google Shape;552;p85"/>
          <p:cNvSpPr txBox="1">
            <a:spLocks noGrp="1"/>
          </p:cNvSpPr>
          <p:nvPr>
            <p:ph type="sldNum" idx="12"/>
          </p:nvPr>
        </p:nvSpPr>
        <p:spPr>
          <a:xfrm>
            <a:off x="11364721" y="6260831"/>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id" kern="0">
                <a:solidFill>
                  <a:srgbClr val="737373"/>
                </a:solidFill>
              </a:rPr>
              <a:pPr defTabSz="1219170">
                <a:buClr>
                  <a:srgbClr val="000000"/>
                </a:buClr>
              </a:pPr>
              <a:t>10</a:t>
            </a:fld>
            <a:endParaRPr kern="0">
              <a:solidFill>
                <a:srgbClr val="737373"/>
              </a:solidFill>
            </a:endParaRPr>
          </a:p>
        </p:txBody>
      </p:sp>
      <p:pic>
        <p:nvPicPr>
          <p:cNvPr id="2" name="image1.jpeg">
            <a:extLst>
              <a:ext uri="{FF2B5EF4-FFF2-40B4-BE49-F238E27FC236}">
                <a16:creationId xmlns:a16="http://schemas.microsoft.com/office/drawing/2014/main" id="{E09E4782-012F-187E-917C-6B1D35B5AC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64721" y="358151"/>
            <a:ext cx="606067" cy="810340"/>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id="{0C3C8924-FD2A-5900-0A86-DCC609A12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8902" y="358151"/>
            <a:ext cx="776275" cy="776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1" name="Google Shape;551;p85"/>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pPr>
              <a:buSzPts val="990"/>
            </a:pPr>
            <a:r>
              <a:rPr lang="id" sz="2827" dirty="0"/>
              <a:t>Persiapan Penerapan Manajemen Aset TIK (Software)</a:t>
            </a:r>
            <a:endParaRPr sz="2827" dirty="0"/>
          </a:p>
        </p:txBody>
      </p:sp>
      <p:sp>
        <p:nvSpPr>
          <p:cNvPr id="552" name="Google Shape;552;p85"/>
          <p:cNvSpPr txBox="1">
            <a:spLocks noGrp="1"/>
          </p:cNvSpPr>
          <p:nvPr>
            <p:ph type="sldNum" idx="12"/>
          </p:nvPr>
        </p:nvSpPr>
        <p:spPr>
          <a:xfrm>
            <a:off x="11364721" y="6260831"/>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id" kern="0">
                <a:solidFill>
                  <a:srgbClr val="737373"/>
                </a:solidFill>
              </a:rPr>
              <a:pPr defTabSz="1219170">
                <a:buClr>
                  <a:srgbClr val="000000"/>
                </a:buClr>
              </a:pPr>
              <a:t>11</a:t>
            </a:fld>
            <a:endParaRPr kern="0">
              <a:solidFill>
                <a:srgbClr val="737373"/>
              </a:solidFill>
            </a:endParaRPr>
          </a:p>
        </p:txBody>
      </p:sp>
      <p:grpSp>
        <p:nvGrpSpPr>
          <p:cNvPr id="7" name="Google Shape;440;p11">
            <a:extLst>
              <a:ext uri="{FF2B5EF4-FFF2-40B4-BE49-F238E27FC236}">
                <a16:creationId xmlns:a16="http://schemas.microsoft.com/office/drawing/2014/main" id="{30F4AAE9-A75A-4A49-8D23-EFD20303557A}"/>
              </a:ext>
            </a:extLst>
          </p:cNvPr>
          <p:cNvGrpSpPr/>
          <p:nvPr/>
        </p:nvGrpSpPr>
        <p:grpSpPr>
          <a:xfrm>
            <a:off x="883758" y="1117169"/>
            <a:ext cx="9667599" cy="5157503"/>
            <a:chOff x="1192183" y="1624048"/>
            <a:chExt cx="9667599" cy="5157503"/>
          </a:xfrm>
        </p:grpSpPr>
        <p:sp>
          <p:nvSpPr>
            <p:cNvPr id="9" name="Google Shape;442;p11">
              <a:extLst>
                <a:ext uri="{FF2B5EF4-FFF2-40B4-BE49-F238E27FC236}">
                  <a16:creationId xmlns:a16="http://schemas.microsoft.com/office/drawing/2014/main" id="{3CA82ADB-BCBC-CB4A-8CDD-F2A4BE1F0FCC}"/>
                </a:ext>
              </a:extLst>
            </p:cNvPr>
            <p:cNvSpPr txBox="1"/>
            <p:nvPr/>
          </p:nvSpPr>
          <p:spPr>
            <a:xfrm>
              <a:off x="4574749" y="1624048"/>
              <a:ext cx="306077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800" b="1" u="sng">
                  <a:solidFill>
                    <a:schemeClr val="accent5">
                      <a:lumMod val="50000"/>
                    </a:schemeClr>
                  </a:solidFill>
                  <a:latin typeface="Tahoma"/>
                  <a:ea typeface="Tahoma"/>
                  <a:cs typeface="Tahoma"/>
                  <a:sym typeface="Tahoma"/>
                </a:rPr>
                <a:t>KETENTUAN UMUM</a:t>
              </a:r>
            </a:p>
          </p:txBody>
        </p:sp>
        <p:pic>
          <p:nvPicPr>
            <p:cNvPr id="10" name="Google Shape;443;p11">
              <a:extLst>
                <a:ext uri="{FF2B5EF4-FFF2-40B4-BE49-F238E27FC236}">
                  <a16:creationId xmlns:a16="http://schemas.microsoft.com/office/drawing/2014/main" id="{E75758DF-506F-C547-8DA0-A66CAA88F28E}"/>
                </a:ext>
              </a:extLst>
            </p:cNvPr>
            <p:cNvPicPr preferRelativeResize="0"/>
            <p:nvPr/>
          </p:nvPicPr>
          <p:blipFill rotWithShape="1">
            <a:blip r:embed="rId3">
              <a:alphaModFix/>
            </a:blip>
            <a:srcRect l="13269" t="17872" r="7558" b="16544"/>
            <a:stretch/>
          </p:blipFill>
          <p:spPr>
            <a:xfrm>
              <a:off x="4183141" y="1899138"/>
              <a:ext cx="3770141" cy="3123028"/>
            </a:xfrm>
            <a:prstGeom prst="rect">
              <a:avLst/>
            </a:prstGeom>
            <a:noFill/>
            <a:ln>
              <a:noFill/>
            </a:ln>
          </p:spPr>
        </p:pic>
        <p:sp>
          <p:nvSpPr>
            <p:cNvPr id="11" name="Google Shape;444;p11">
              <a:extLst>
                <a:ext uri="{FF2B5EF4-FFF2-40B4-BE49-F238E27FC236}">
                  <a16:creationId xmlns:a16="http://schemas.microsoft.com/office/drawing/2014/main" id="{9102016E-E56C-7142-84CD-029B4B2DBC60}"/>
                </a:ext>
              </a:extLst>
            </p:cNvPr>
            <p:cNvSpPr/>
            <p:nvPr/>
          </p:nvSpPr>
          <p:spPr>
            <a:xfrm>
              <a:off x="3910787" y="2847763"/>
              <a:ext cx="367200" cy="36576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1400">
                  <a:solidFill>
                    <a:schemeClr val="accent5">
                      <a:lumMod val="50000"/>
                    </a:schemeClr>
                  </a:solidFill>
                  <a:latin typeface="Arial"/>
                  <a:ea typeface="Arial"/>
                  <a:cs typeface="Arial"/>
                  <a:sym typeface="Arial"/>
                </a:rPr>
                <a:t>1</a:t>
              </a:r>
              <a:endParaRPr lang="id-ID">
                <a:solidFill>
                  <a:schemeClr val="accent5">
                    <a:lumMod val="50000"/>
                  </a:schemeClr>
                </a:solidFill>
              </a:endParaRPr>
            </a:p>
          </p:txBody>
        </p:sp>
        <p:sp>
          <p:nvSpPr>
            <p:cNvPr id="12" name="Google Shape;445;p11">
              <a:extLst>
                <a:ext uri="{FF2B5EF4-FFF2-40B4-BE49-F238E27FC236}">
                  <a16:creationId xmlns:a16="http://schemas.microsoft.com/office/drawing/2014/main" id="{80601EFB-A885-B249-9CF3-AEF0B52EA141}"/>
                </a:ext>
              </a:extLst>
            </p:cNvPr>
            <p:cNvSpPr/>
            <p:nvPr/>
          </p:nvSpPr>
          <p:spPr>
            <a:xfrm>
              <a:off x="1192183" y="2814674"/>
              <a:ext cx="2347091"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dirty="0">
                  <a:solidFill>
                    <a:schemeClr val="accent5">
                      <a:lumMod val="50000"/>
                    </a:schemeClr>
                  </a:solidFill>
                  <a:latin typeface="Tahoma"/>
                  <a:ea typeface="Tahoma"/>
                  <a:cs typeface="Tahoma"/>
                  <a:sym typeface="Tahoma"/>
                </a:rPr>
                <a:t>Mendukung </a:t>
              </a:r>
            </a:p>
            <a:p>
              <a:pPr marL="0" marR="0" lvl="0" indent="0" algn="ctr" rtl="0">
                <a:spcBef>
                  <a:spcPts val="0"/>
                </a:spcBef>
                <a:spcAft>
                  <a:spcPts val="0"/>
                </a:spcAft>
                <a:buNone/>
              </a:pPr>
              <a:r>
                <a:rPr lang="id-ID" sz="2000" b="1" dirty="0">
                  <a:solidFill>
                    <a:schemeClr val="accent5">
                      <a:lumMod val="50000"/>
                    </a:schemeClr>
                  </a:solidFill>
                  <a:latin typeface="Tahoma"/>
                  <a:ea typeface="Tahoma"/>
                  <a:cs typeface="Tahoma"/>
                  <a:sym typeface="Tahoma"/>
                </a:rPr>
                <a:t>proses bisnis</a:t>
              </a:r>
              <a:r>
                <a:rPr lang="id-ID" sz="2400" b="1" dirty="0">
                  <a:solidFill>
                    <a:schemeClr val="accent5">
                      <a:lumMod val="50000"/>
                    </a:schemeClr>
                  </a:solidFill>
                  <a:latin typeface="Tahoma"/>
                  <a:ea typeface="Tahoma"/>
                  <a:cs typeface="Tahoma"/>
                  <a:sym typeface="Tahoma"/>
                </a:rPr>
                <a:t> </a:t>
              </a:r>
            </a:p>
            <a:p>
              <a:pPr marL="0" marR="0" lvl="0" indent="0" algn="ctr" rtl="0">
                <a:spcBef>
                  <a:spcPts val="0"/>
                </a:spcBef>
                <a:spcAft>
                  <a:spcPts val="0"/>
                </a:spcAft>
                <a:buNone/>
              </a:pPr>
              <a:r>
                <a:rPr lang="id-ID" sz="1400" dirty="0" err="1">
                  <a:solidFill>
                    <a:schemeClr val="accent5">
                      <a:lumMod val="50000"/>
                    </a:schemeClr>
                  </a:solidFill>
                  <a:latin typeface="Tahoma"/>
                  <a:ea typeface="Tahoma"/>
                  <a:cs typeface="Tahoma"/>
                  <a:sym typeface="Tahoma"/>
                </a:rPr>
                <a:t>Pemerindah</a:t>
              </a:r>
              <a:r>
                <a:rPr lang="id-ID" sz="1400" dirty="0">
                  <a:solidFill>
                    <a:schemeClr val="accent5">
                      <a:lumMod val="50000"/>
                    </a:schemeClr>
                  </a:solidFill>
                  <a:latin typeface="Tahoma"/>
                  <a:ea typeface="Tahoma"/>
                  <a:cs typeface="Tahoma"/>
                  <a:sym typeface="Tahoma"/>
                </a:rPr>
                <a:t> Daerah</a:t>
              </a:r>
              <a:endParaRPr lang="id-ID" dirty="0">
                <a:solidFill>
                  <a:schemeClr val="accent5">
                    <a:lumMod val="50000"/>
                  </a:schemeClr>
                </a:solidFill>
              </a:endParaRPr>
            </a:p>
          </p:txBody>
        </p:sp>
        <p:sp>
          <p:nvSpPr>
            <p:cNvPr id="13" name="Google Shape;446;p11">
              <a:extLst>
                <a:ext uri="{FF2B5EF4-FFF2-40B4-BE49-F238E27FC236}">
                  <a16:creationId xmlns:a16="http://schemas.microsoft.com/office/drawing/2014/main" id="{098B7537-D78B-9348-8534-3C34059D1F9A}"/>
                </a:ext>
              </a:extLst>
            </p:cNvPr>
            <p:cNvSpPr/>
            <p:nvPr/>
          </p:nvSpPr>
          <p:spPr>
            <a:xfrm>
              <a:off x="3958024" y="4637340"/>
              <a:ext cx="367200" cy="36576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1400">
                  <a:solidFill>
                    <a:schemeClr val="accent5">
                      <a:lumMod val="50000"/>
                    </a:schemeClr>
                  </a:solidFill>
                  <a:latin typeface="Arial"/>
                  <a:ea typeface="Arial"/>
                  <a:cs typeface="Arial"/>
                  <a:sym typeface="Arial"/>
                </a:rPr>
                <a:t>2</a:t>
              </a:r>
              <a:endParaRPr lang="id-ID">
                <a:solidFill>
                  <a:schemeClr val="accent5">
                    <a:lumMod val="50000"/>
                  </a:schemeClr>
                </a:solidFill>
              </a:endParaRPr>
            </a:p>
          </p:txBody>
        </p:sp>
        <p:sp>
          <p:nvSpPr>
            <p:cNvPr id="14" name="Google Shape;447;p11">
              <a:extLst>
                <a:ext uri="{FF2B5EF4-FFF2-40B4-BE49-F238E27FC236}">
                  <a16:creationId xmlns:a16="http://schemas.microsoft.com/office/drawing/2014/main" id="{E9A088FF-D054-1749-B835-FFDC8A82C796}"/>
                </a:ext>
              </a:extLst>
            </p:cNvPr>
            <p:cNvSpPr/>
            <p:nvPr/>
          </p:nvSpPr>
          <p:spPr>
            <a:xfrm>
              <a:off x="1844576" y="5336585"/>
              <a:ext cx="422363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dirty="0">
                  <a:solidFill>
                    <a:schemeClr val="accent5">
                      <a:lumMod val="50000"/>
                    </a:schemeClr>
                  </a:solidFill>
                  <a:latin typeface="Tahoma"/>
                  <a:ea typeface="Tahoma"/>
                  <a:cs typeface="Tahoma"/>
                  <a:sym typeface="Tahoma"/>
                </a:rPr>
                <a:t>Belum ada </a:t>
              </a:r>
            </a:p>
            <a:p>
              <a:pPr marL="0" marR="0" lvl="0" indent="0" algn="ctr" rtl="0">
                <a:spcBef>
                  <a:spcPts val="0"/>
                </a:spcBef>
                <a:spcAft>
                  <a:spcPts val="0"/>
                </a:spcAft>
                <a:buNone/>
              </a:pPr>
              <a:r>
                <a:rPr lang="id-ID" sz="2000" b="1" dirty="0">
                  <a:solidFill>
                    <a:schemeClr val="accent5">
                      <a:lumMod val="50000"/>
                    </a:schemeClr>
                  </a:solidFill>
                  <a:latin typeface="Tahoma"/>
                  <a:ea typeface="Tahoma"/>
                  <a:cs typeface="Tahoma"/>
                  <a:sym typeface="Tahoma"/>
                </a:rPr>
                <a:t>aplikasi sejenis</a:t>
              </a:r>
              <a:r>
                <a:rPr lang="id-ID" sz="1400" b="1" u="sng" dirty="0">
                  <a:solidFill>
                    <a:schemeClr val="accent5">
                      <a:lumMod val="50000"/>
                    </a:schemeClr>
                  </a:solidFill>
                  <a:latin typeface="Tahoma"/>
                  <a:ea typeface="Tahoma"/>
                  <a:cs typeface="Tahoma"/>
                  <a:sym typeface="Tahoma"/>
                </a:rPr>
                <a:t> </a:t>
              </a:r>
            </a:p>
            <a:p>
              <a:pPr marL="0" marR="0" lvl="0" indent="0" algn="ctr" rtl="0">
                <a:spcBef>
                  <a:spcPts val="0"/>
                </a:spcBef>
                <a:spcAft>
                  <a:spcPts val="0"/>
                </a:spcAft>
                <a:buNone/>
              </a:pPr>
              <a:r>
                <a:rPr lang="id-ID" sz="1400" dirty="0">
                  <a:solidFill>
                    <a:schemeClr val="accent5">
                      <a:lumMod val="50000"/>
                    </a:schemeClr>
                  </a:solidFill>
                  <a:latin typeface="Tahoma"/>
                  <a:ea typeface="Tahoma"/>
                  <a:cs typeface="Tahoma"/>
                  <a:sym typeface="Tahoma"/>
                </a:rPr>
                <a:t>yang mendukung proses bisnis yang sama</a:t>
              </a:r>
            </a:p>
          </p:txBody>
        </p:sp>
        <p:sp>
          <p:nvSpPr>
            <p:cNvPr id="15" name="Google Shape;448;p11">
              <a:extLst>
                <a:ext uri="{FF2B5EF4-FFF2-40B4-BE49-F238E27FC236}">
                  <a16:creationId xmlns:a16="http://schemas.microsoft.com/office/drawing/2014/main" id="{F64B31CA-96AE-D94C-B0BF-2D1F32F92894}"/>
                </a:ext>
              </a:extLst>
            </p:cNvPr>
            <p:cNvSpPr/>
            <p:nvPr/>
          </p:nvSpPr>
          <p:spPr>
            <a:xfrm>
              <a:off x="8036317" y="4528884"/>
              <a:ext cx="367200" cy="36576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1400">
                  <a:solidFill>
                    <a:schemeClr val="accent5">
                      <a:lumMod val="50000"/>
                    </a:schemeClr>
                  </a:solidFill>
                  <a:latin typeface="Arial"/>
                  <a:ea typeface="Arial"/>
                  <a:cs typeface="Arial"/>
                  <a:sym typeface="Arial"/>
                </a:rPr>
                <a:t>3</a:t>
              </a:r>
              <a:endParaRPr lang="id-ID">
                <a:solidFill>
                  <a:schemeClr val="accent5">
                    <a:lumMod val="50000"/>
                  </a:schemeClr>
                </a:solidFill>
              </a:endParaRPr>
            </a:p>
          </p:txBody>
        </p:sp>
        <p:sp>
          <p:nvSpPr>
            <p:cNvPr id="16" name="Google Shape;449;p11">
              <a:extLst>
                <a:ext uri="{FF2B5EF4-FFF2-40B4-BE49-F238E27FC236}">
                  <a16:creationId xmlns:a16="http://schemas.microsoft.com/office/drawing/2014/main" id="{B2BC1A23-4B8B-4E4C-A88D-8B3A288A7456}"/>
                </a:ext>
              </a:extLst>
            </p:cNvPr>
            <p:cNvSpPr/>
            <p:nvPr/>
          </p:nvSpPr>
          <p:spPr>
            <a:xfrm>
              <a:off x="7690977" y="5339172"/>
              <a:ext cx="286454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Tidak memiliki </a:t>
              </a:r>
            </a:p>
            <a:p>
              <a:pPr marL="0" marR="0" lvl="0" indent="0" algn="ctr" rtl="0">
                <a:spcBef>
                  <a:spcPts val="0"/>
                </a:spcBef>
                <a:spcAft>
                  <a:spcPts val="0"/>
                </a:spcAft>
                <a:buNone/>
              </a:pPr>
              <a:r>
                <a:rPr lang="id-ID" sz="2000" b="1">
                  <a:solidFill>
                    <a:schemeClr val="accent5">
                      <a:lumMod val="50000"/>
                    </a:schemeClr>
                  </a:solidFill>
                  <a:latin typeface="Tahoma"/>
                  <a:ea typeface="Tahoma"/>
                  <a:cs typeface="Tahoma"/>
                  <a:sym typeface="Tahoma"/>
                </a:rPr>
                <a:t>fungsi sejenis</a:t>
              </a:r>
            </a:p>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dengan aplikasi yang telah ada</a:t>
              </a:r>
            </a:p>
          </p:txBody>
        </p:sp>
        <p:sp>
          <p:nvSpPr>
            <p:cNvPr id="17" name="Google Shape;450;p11">
              <a:extLst>
                <a:ext uri="{FF2B5EF4-FFF2-40B4-BE49-F238E27FC236}">
                  <a16:creationId xmlns:a16="http://schemas.microsoft.com/office/drawing/2014/main" id="{EA060675-7CB0-874E-A6F4-2CFCAA50E655}"/>
                </a:ext>
              </a:extLst>
            </p:cNvPr>
            <p:cNvSpPr/>
            <p:nvPr/>
          </p:nvSpPr>
          <p:spPr>
            <a:xfrm>
              <a:off x="7745916" y="2802005"/>
              <a:ext cx="367200" cy="36576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1400">
                  <a:solidFill>
                    <a:schemeClr val="accent5">
                      <a:lumMod val="50000"/>
                    </a:schemeClr>
                  </a:solidFill>
                  <a:latin typeface="Arial"/>
                  <a:ea typeface="Arial"/>
                  <a:cs typeface="Arial"/>
                  <a:sym typeface="Arial"/>
                </a:rPr>
                <a:t>4</a:t>
              </a:r>
              <a:endParaRPr lang="id-ID">
                <a:solidFill>
                  <a:schemeClr val="accent5">
                    <a:lumMod val="50000"/>
                  </a:schemeClr>
                </a:solidFill>
              </a:endParaRPr>
            </a:p>
          </p:txBody>
        </p:sp>
        <p:sp>
          <p:nvSpPr>
            <p:cNvPr id="18" name="Google Shape;451;p11">
              <a:extLst>
                <a:ext uri="{FF2B5EF4-FFF2-40B4-BE49-F238E27FC236}">
                  <a16:creationId xmlns:a16="http://schemas.microsoft.com/office/drawing/2014/main" id="{3F443D19-D275-8A40-A95E-39E7BAC7E6F3}"/>
                </a:ext>
              </a:extLst>
            </p:cNvPr>
            <p:cNvSpPr txBox="1"/>
            <p:nvPr/>
          </p:nvSpPr>
          <p:spPr>
            <a:xfrm>
              <a:off x="8597149" y="2748733"/>
              <a:ext cx="2262633"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dirty="0">
                  <a:solidFill>
                    <a:schemeClr val="accent5">
                      <a:lumMod val="50000"/>
                    </a:schemeClr>
                  </a:solidFill>
                  <a:latin typeface="Tahoma"/>
                  <a:ea typeface="Tahoma"/>
                  <a:cs typeface="Tahoma"/>
                  <a:sym typeface="Tahoma"/>
                </a:rPr>
                <a:t>Tidak menghasilkan</a:t>
              </a:r>
            </a:p>
            <a:p>
              <a:pPr marL="0" marR="0" lvl="0" indent="0" algn="ctr" rtl="0">
                <a:spcBef>
                  <a:spcPts val="0"/>
                </a:spcBef>
                <a:spcAft>
                  <a:spcPts val="0"/>
                </a:spcAft>
                <a:buNone/>
              </a:pPr>
              <a:r>
                <a:rPr lang="id-ID" sz="2000" b="1" dirty="0">
                  <a:solidFill>
                    <a:schemeClr val="accent5">
                      <a:lumMod val="50000"/>
                    </a:schemeClr>
                  </a:solidFill>
                  <a:latin typeface="Tahoma"/>
                  <a:ea typeface="Tahoma"/>
                  <a:cs typeface="Tahoma"/>
                  <a:sym typeface="Tahoma"/>
                </a:rPr>
                <a:t>data sejenis</a:t>
              </a:r>
            </a:p>
            <a:p>
              <a:pPr marL="0" marR="0" lvl="0" indent="0" algn="ctr" rtl="0">
                <a:spcBef>
                  <a:spcPts val="0"/>
                </a:spcBef>
                <a:spcAft>
                  <a:spcPts val="0"/>
                </a:spcAft>
                <a:buNone/>
              </a:pPr>
              <a:r>
                <a:rPr lang="id-ID" sz="1400" dirty="0">
                  <a:solidFill>
                    <a:schemeClr val="accent5">
                      <a:lumMod val="50000"/>
                    </a:schemeClr>
                  </a:solidFill>
                  <a:latin typeface="Tahoma"/>
                  <a:ea typeface="Tahoma"/>
                  <a:cs typeface="Tahoma"/>
                  <a:sym typeface="Tahoma"/>
                </a:rPr>
                <a:t>yang dimiliki oleh </a:t>
              </a:r>
              <a:endParaRPr lang="id-ID" dirty="0">
                <a:solidFill>
                  <a:schemeClr val="accent5">
                    <a:lumMod val="50000"/>
                  </a:schemeClr>
                </a:solidFill>
              </a:endParaRPr>
            </a:p>
            <a:p>
              <a:pPr marL="0" marR="0" lvl="0" indent="0" algn="ctr" rtl="0">
                <a:spcBef>
                  <a:spcPts val="0"/>
                </a:spcBef>
                <a:spcAft>
                  <a:spcPts val="0"/>
                </a:spcAft>
                <a:buNone/>
              </a:pPr>
              <a:r>
                <a:rPr lang="id-ID" sz="1400" dirty="0">
                  <a:solidFill>
                    <a:schemeClr val="accent5">
                      <a:lumMod val="50000"/>
                    </a:schemeClr>
                  </a:solidFill>
                  <a:latin typeface="Tahoma"/>
                  <a:ea typeface="Tahoma"/>
                  <a:cs typeface="Tahoma"/>
                  <a:sym typeface="Tahoma"/>
                </a:rPr>
                <a:t>Perangkat Daerah lain</a:t>
              </a:r>
            </a:p>
          </p:txBody>
        </p:sp>
        <p:cxnSp>
          <p:nvCxnSpPr>
            <p:cNvPr id="19" name="Google Shape;452;p11">
              <a:extLst>
                <a:ext uri="{FF2B5EF4-FFF2-40B4-BE49-F238E27FC236}">
                  <a16:creationId xmlns:a16="http://schemas.microsoft.com/office/drawing/2014/main" id="{0889D4CA-00BB-E14A-BC8D-FE3C93EF7CC9}"/>
                </a:ext>
              </a:extLst>
            </p:cNvPr>
            <p:cNvCxnSpPr/>
            <p:nvPr/>
          </p:nvCxnSpPr>
          <p:spPr>
            <a:xfrm rot="10800000">
              <a:off x="3381282" y="3285942"/>
              <a:ext cx="1193467" cy="0"/>
            </a:xfrm>
            <a:prstGeom prst="straightConnector1">
              <a:avLst/>
            </a:prstGeom>
            <a:noFill/>
            <a:ln w="28575" cap="flat" cmpd="sng">
              <a:solidFill>
                <a:schemeClr val="accent4"/>
              </a:solidFill>
              <a:prstDash val="dot"/>
              <a:miter lim="800000"/>
              <a:headEnd type="none" w="sm" len="sm"/>
              <a:tailEnd type="triangle" w="med" len="med"/>
            </a:ln>
          </p:spPr>
        </p:cxnSp>
        <p:cxnSp>
          <p:nvCxnSpPr>
            <p:cNvPr id="20" name="Google Shape;453;p11">
              <a:extLst>
                <a:ext uri="{FF2B5EF4-FFF2-40B4-BE49-F238E27FC236}">
                  <a16:creationId xmlns:a16="http://schemas.microsoft.com/office/drawing/2014/main" id="{6A8EE001-3832-1A41-92D5-33F73FCC8FEA}"/>
                </a:ext>
              </a:extLst>
            </p:cNvPr>
            <p:cNvCxnSpPr/>
            <p:nvPr/>
          </p:nvCxnSpPr>
          <p:spPr>
            <a:xfrm flipH="1">
              <a:off x="3916506" y="4698609"/>
              <a:ext cx="754438" cy="723057"/>
            </a:xfrm>
            <a:prstGeom prst="straightConnector1">
              <a:avLst/>
            </a:prstGeom>
            <a:noFill/>
            <a:ln w="28575" cap="flat" cmpd="sng">
              <a:solidFill>
                <a:schemeClr val="accent4"/>
              </a:solidFill>
              <a:prstDash val="dot"/>
              <a:miter lim="800000"/>
              <a:headEnd type="none" w="sm" len="sm"/>
              <a:tailEnd type="triangle" w="med" len="med"/>
            </a:ln>
          </p:spPr>
        </p:cxnSp>
        <p:cxnSp>
          <p:nvCxnSpPr>
            <p:cNvPr id="21" name="Google Shape;454;p11">
              <a:extLst>
                <a:ext uri="{FF2B5EF4-FFF2-40B4-BE49-F238E27FC236}">
                  <a16:creationId xmlns:a16="http://schemas.microsoft.com/office/drawing/2014/main" id="{6636B496-A28D-0B46-ADAB-2E72F76C6701}"/>
                </a:ext>
              </a:extLst>
            </p:cNvPr>
            <p:cNvCxnSpPr/>
            <p:nvPr/>
          </p:nvCxnSpPr>
          <p:spPr>
            <a:xfrm rot="10800000" flipH="1">
              <a:off x="7261883" y="3276627"/>
              <a:ext cx="1335266" cy="5825"/>
            </a:xfrm>
            <a:prstGeom prst="straightConnector1">
              <a:avLst/>
            </a:prstGeom>
            <a:noFill/>
            <a:ln w="28575" cap="flat" cmpd="sng">
              <a:solidFill>
                <a:schemeClr val="accent4"/>
              </a:solidFill>
              <a:prstDash val="dot"/>
              <a:miter lim="800000"/>
              <a:headEnd type="none" w="sm" len="sm"/>
              <a:tailEnd type="triangle" w="med" len="med"/>
            </a:ln>
          </p:spPr>
        </p:cxnSp>
        <p:cxnSp>
          <p:nvCxnSpPr>
            <p:cNvPr id="22" name="Google Shape;455;p11">
              <a:extLst>
                <a:ext uri="{FF2B5EF4-FFF2-40B4-BE49-F238E27FC236}">
                  <a16:creationId xmlns:a16="http://schemas.microsoft.com/office/drawing/2014/main" id="{9049AF60-2CA9-9A41-8CC5-C103A3E7E23C}"/>
                </a:ext>
              </a:extLst>
            </p:cNvPr>
            <p:cNvCxnSpPr/>
            <p:nvPr/>
          </p:nvCxnSpPr>
          <p:spPr>
            <a:xfrm>
              <a:off x="7596784" y="4616275"/>
              <a:ext cx="1138438" cy="723057"/>
            </a:xfrm>
            <a:prstGeom prst="straightConnector1">
              <a:avLst/>
            </a:prstGeom>
            <a:noFill/>
            <a:ln w="28575" cap="flat" cmpd="sng">
              <a:solidFill>
                <a:schemeClr val="accent4"/>
              </a:solidFill>
              <a:prstDash val="dot"/>
              <a:miter lim="800000"/>
              <a:headEnd type="none" w="sm" len="sm"/>
              <a:tailEnd type="triangle" w="med" len="med"/>
            </a:ln>
          </p:spPr>
        </p:cxnSp>
        <p:sp>
          <p:nvSpPr>
            <p:cNvPr id="23" name="Google Shape;456;p11">
              <a:extLst>
                <a:ext uri="{FF2B5EF4-FFF2-40B4-BE49-F238E27FC236}">
                  <a16:creationId xmlns:a16="http://schemas.microsoft.com/office/drawing/2014/main" id="{1AFBE836-3C8E-8F4E-ACAD-2E13ED447228}"/>
                </a:ext>
              </a:extLst>
            </p:cNvPr>
            <p:cNvSpPr/>
            <p:nvPr/>
          </p:nvSpPr>
          <p:spPr>
            <a:xfrm>
              <a:off x="2649719" y="6335275"/>
              <a:ext cx="7976864" cy="4462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2300" b="1">
                  <a:solidFill>
                    <a:schemeClr val="accent5">
                      <a:lumMod val="50000"/>
                    </a:schemeClr>
                  </a:solidFill>
                  <a:latin typeface="Tahoma"/>
                  <a:ea typeface="Tahoma"/>
                  <a:cs typeface="Tahoma"/>
                  <a:sym typeface="Tahoma"/>
                </a:rPr>
                <a:t>“Menjadi Solusi Bagi Masalah/Isu Pelayanan Publik”</a:t>
              </a:r>
            </a:p>
          </p:txBody>
        </p:sp>
      </p:grpSp>
      <p:cxnSp>
        <p:nvCxnSpPr>
          <p:cNvPr id="24" name="Google Shape;452;p11">
            <a:extLst>
              <a:ext uri="{FF2B5EF4-FFF2-40B4-BE49-F238E27FC236}">
                <a16:creationId xmlns:a16="http://schemas.microsoft.com/office/drawing/2014/main" id="{37573FD7-8E72-174C-8D9B-4F9DBC1BB787}"/>
              </a:ext>
            </a:extLst>
          </p:cNvPr>
          <p:cNvCxnSpPr/>
          <p:nvPr/>
        </p:nvCxnSpPr>
        <p:spPr>
          <a:xfrm rot="10800000">
            <a:off x="3225257" y="2931463"/>
            <a:ext cx="1193467" cy="0"/>
          </a:xfrm>
          <a:prstGeom prst="straightConnector1">
            <a:avLst/>
          </a:prstGeom>
          <a:noFill/>
          <a:ln w="28575" cap="flat" cmpd="sng">
            <a:solidFill>
              <a:schemeClr val="accent6"/>
            </a:solidFill>
            <a:prstDash val="dot"/>
            <a:miter lim="800000"/>
            <a:headEnd type="none" w="sm" len="sm"/>
            <a:tailEnd type="triangle" w="med" len="med"/>
          </a:ln>
        </p:spPr>
      </p:cxnSp>
      <p:cxnSp>
        <p:nvCxnSpPr>
          <p:cNvPr id="25" name="Google Shape;453;p11">
            <a:extLst>
              <a:ext uri="{FF2B5EF4-FFF2-40B4-BE49-F238E27FC236}">
                <a16:creationId xmlns:a16="http://schemas.microsoft.com/office/drawing/2014/main" id="{75C4B5DE-9457-CC49-843E-6A025AD5D165}"/>
              </a:ext>
            </a:extLst>
          </p:cNvPr>
          <p:cNvCxnSpPr/>
          <p:nvPr/>
        </p:nvCxnSpPr>
        <p:spPr>
          <a:xfrm flipH="1">
            <a:off x="3760481" y="4344130"/>
            <a:ext cx="754438" cy="723057"/>
          </a:xfrm>
          <a:prstGeom prst="straightConnector1">
            <a:avLst/>
          </a:prstGeom>
          <a:noFill/>
          <a:ln w="28575" cap="flat" cmpd="sng">
            <a:solidFill>
              <a:schemeClr val="accent6"/>
            </a:solidFill>
            <a:prstDash val="dot"/>
            <a:miter lim="800000"/>
            <a:headEnd type="none" w="sm" len="sm"/>
            <a:tailEnd type="triangle" w="med" len="med"/>
          </a:ln>
        </p:spPr>
      </p:cxnSp>
      <p:cxnSp>
        <p:nvCxnSpPr>
          <p:cNvPr id="26" name="Google Shape;454;p11">
            <a:extLst>
              <a:ext uri="{FF2B5EF4-FFF2-40B4-BE49-F238E27FC236}">
                <a16:creationId xmlns:a16="http://schemas.microsoft.com/office/drawing/2014/main" id="{903BB03E-B2D4-2A44-B19F-1CDF3A586AB1}"/>
              </a:ext>
            </a:extLst>
          </p:cNvPr>
          <p:cNvCxnSpPr/>
          <p:nvPr/>
        </p:nvCxnSpPr>
        <p:spPr>
          <a:xfrm rot="10800000" flipH="1">
            <a:off x="7105858" y="2922148"/>
            <a:ext cx="1335266" cy="5825"/>
          </a:xfrm>
          <a:prstGeom prst="straightConnector1">
            <a:avLst/>
          </a:prstGeom>
          <a:noFill/>
          <a:ln w="28575" cap="flat" cmpd="sng">
            <a:solidFill>
              <a:schemeClr val="accent6"/>
            </a:solidFill>
            <a:prstDash val="dot"/>
            <a:miter lim="800000"/>
            <a:headEnd type="none" w="sm" len="sm"/>
            <a:tailEnd type="triangle" w="med" len="med"/>
          </a:ln>
        </p:spPr>
      </p:cxnSp>
      <p:cxnSp>
        <p:nvCxnSpPr>
          <p:cNvPr id="27" name="Google Shape;455;p11">
            <a:extLst>
              <a:ext uri="{FF2B5EF4-FFF2-40B4-BE49-F238E27FC236}">
                <a16:creationId xmlns:a16="http://schemas.microsoft.com/office/drawing/2014/main" id="{8096E92B-CDF6-0F43-A5F8-0FE9499699F0}"/>
              </a:ext>
            </a:extLst>
          </p:cNvPr>
          <p:cNvCxnSpPr/>
          <p:nvPr/>
        </p:nvCxnSpPr>
        <p:spPr>
          <a:xfrm>
            <a:off x="7440759" y="4261796"/>
            <a:ext cx="1138438" cy="723057"/>
          </a:xfrm>
          <a:prstGeom prst="straightConnector1">
            <a:avLst/>
          </a:prstGeom>
          <a:noFill/>
          <a:ln w="28575" cap="flat" cmpd="sng">
            <a:solidFill>
              <a:schemeClr val="accent6"/>
            </a:solidFill>
            <a:prstDash val="dot"/>
            <a:miter lim="800000"/>
            <a:headEnd type="none" w="sm" len="sm"/>
            <a:tailEnd type="triangle" w="med" len="med"/>
          </a:ln>
        </p:spPr>
      </p:cxnSp>
      <p:pic>
        <p:nvPicPr>
          <p:cNvPr id="2" name="image1.jpeg">
            <a:extLst>
              <a:ext uri="{FF2B5EF4-FFF2-40B4-BE49-F238E27FC236}">
                <a16:creationId xmlns:a16="http://schemas.microsoft.com/office/drawing/2014/main" id="{02C6210D-58CA-D4BA-397C-97E83CEDA2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93733" y="1094048"/>
            <a:ext cx="606067" cy="810340"/>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id="{F82C665C-7D48-2AD6-9BA0-4B84F5D88E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7914" y="1094048"/>
            <a:ext cx="776275" cy="776275"/>
          </a:xfrm>
          <a:prstGeom prst="rect">
            <a:avLst/>
          </a:prstGeom>
        </p:spPr>
      </p:pic>
    </p:spTree>
    <p:extLst>
      <p:ext uri="{BB962C8B-B14F-4D97-AF65-F5344CB8AC3E}">
        <p14:creationId xmlns:p14="http://schemas.microsoft.com/office/powerpoint/2010/main" val="420598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1" name="Google Shape;551;p85"/>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pPr>
              <a:buSzPts val="990"/>
            </a:pPr>
            <a:r>
              <a:rPr lang="id" sz="2827" dirty="0"/>
              <a:t>Persiapan Penerapan Manajemen Aset TIK (Software)</a:t>
            </a:r>
            <a:endParaRPr sz="2827" dirty="0"/>
          </a:p>
        </p:txBody>
      </p:sp>
      <p:sp>
        <p:nvSpPr>
          <p:cNvPr id="552" name="Google Shape;552;p85"/>
          <p:cNvSpPr txBox="1">
            <a:spLocks noGrp="1"/>
          </p:cNvSpPr>
          <p:nvPr>
            <p:ph type="sldNum" idx="12"/>
          </p:nvPr>
        </p:nvSpPr>
        <p:spPr>
          <a:xfrm>
            <a:off x="11364721" y="6260831"/>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id" kern="0">
                <a:solidFill>
                  <a:srgbClr val="737373"/>
                </a:solidFill>
              </a:rPr>
              <a:pPr defTabSz="1219170">
                <a:buClr>
                  <a:srgbClr val="000000"/>
                </a:buClr>
              </a:pPr>
              <a:t>12</a:t>
            </a:fld>
            <a:endParaRPr kern="0">
              <a:solidFill>
                <a:srgbClr val="737373"/>
              </a:solidFill>
            </a:endParaRPr>
          </a:p>
        </p:txBody>
      </p:sp>
      <p:cxnSp>
        <p:nvCxnSpPr>
          <p:cNvPr id="28" name="Google Shape;469;p12">
            <a:extLst>
              <a:ext uri="{FF2B5EF4-FFF2-40B4-BE49-F238E27FC236}">
                <a16:creationId xmlns:a16="http://schemas.microsoft.com/office/drawing/2014/main" id="{01DEC919-69D4-1941-82F7-6659949340A9}"/>
              </a:ext>
            </a:extLst>
          </p:cNvPr>
          <p:cNvCxnSpPr>
            <a:cxnSpLocks/>
            <a:stCxn id="29" idx="3"/>
          </p:cNvCxnSpPr>
          <p:nvPr/>
        </p:nvCxnSpPr>
        <p:spPr>
          <a:xfrm>
            <a:off x="6476163" y="3766988"/>
            <a:ext cx="453300" cy="592200"/>
          </a:xfrm>
          <a:prstGeom prst="bentConnector3">
            <a:avLst>
              <a:gd name="adj1" fmla="val 12178"/>
            </a:avLst>
          </a:prstGeom>
          <a:noFill/>
          <a:ln w="19050" cap="flat" cmpd="sng">
            <a:solidFill>
              <a:schemeClr val="accent6"/>
            </a:solidFill>
            <a:prstDash val="dash"/>
            <a:miter lim="800000"/>
            <a:headEnd type="none" w="sm" len="sm"/>
            <a:tailEnd type="triangle" w="med" len="med"/>
          </a:ln>
        </p:spPr>
      </p:cxnSp>
      <p:pic>
        <p:nvPicPr>
          <p:cNvPr id="29" name="Google Shape;470;p12">
            <a:extLst>
              <a:ext uri="{FF2B5EF4-FFF2-40B4-BE49-F238E27FC236}">
                <a16:creationId xmlns:a16="http://schemas.microsoft.com/office/drawing/2014/main" id="{E688FBFF-57E0-5048-89FF-577E71568DA5}"/>
              </a:ext>
            </a:extLst>
          </p:cNvPr>
          <p:cNvPicPr preferRelativeResize="0"/>
          <p:nvPr/>
        </p:nvPicPr>
        <p:blipFill rotWithShape="1">
          <a:blip r:embed="rId3">
            <a:alphaModFix/>
          </a:blip>
          <a:srcRect l="15341" t="18763" r="9926" b="18024"/>
          <a:stretch/>
        </p:blipFill>
        <p:spPr>
          <a:xfrm>
            <a:off x="4147961" y="2782334"/>
            <a:ext cx="2328202" cy="1969309"/>
          </a:xfrm>
          <a:prstGeom prst="rect">
            <a:avLst/>
          </a:prstGeom>
          <a:noFill/>
          <a:ln>
            <a:noFill/>
          </a:ln>
        </p:spPr>
      </p:pic>
      <p:cxnSp>
        <p:nvCxnSpPr>
          <p:cNvPr id="30" name="Google Shape;481;p12">
            <a:extLst>
              <a:ext uri="{FF2B5EF4-FFF2-40B4-BE49-F238E27FC236}">
                <a16:creationId xmlns:a16="http://schemas.microsoft.com/office/drawing/2014/main" id="{9A3CD586-8C34-AE4D-A938-05922B293D78}"/>
              </a:ext>
            </a:extLst>
          </p:cNvPr>
          <p:cNvCxnSpPr/>
          <p:nvPr/>
        </p:nvCxnSpPr>
        <p:spPr>
          <a:xfrm rot="10800000">
            <a:off x="3694640" y="1917901"/>
            <a:ext cx="1291800" cy="954300"/>
          </a:xfrm>
          <a:prstGeom prst="bentConnector3">
            <a:avLst>
              <a:gd name="adj1" fmla="val 63272"/>
            </a:avLst>
          </a:prstGeom>
          <a:noFill/>
          <a:ln w="19050" cap="flat" cmpd="sng">
            <a:solidFill>
              <a:schemeClr val="accent6"/>
            </a:solidFill>
            <a:prstDash val="dash"/>
            <a:miter lim="800000"/>
            <a:headEnd type="none" w="sm" len="sm"/>
            <a:tailEnd type="triangle" w="med" len="med"/>
          </a:ln>
        </p:spPr>
      </p:cxnSp>
      <p:cxnSp>
        <p:nvCxnSpPr>
          <p:cNvPr id="31" name="Google Shape;482;p12">
            <a:extLst>
              <a:ext uri="{FF2B5EF4-FFF2-40B4-BE49-F238E27FC236}">
                <a16:creationId xmlns:a16="http://schemas.microsoft.com/office/drawing/2014/main" id="{F6957860-AA87-EB44-8686-7F69AC7F1CFD}"/>
              </a:ext>
            </a:extLst>
          </p:cNvPr>
          <p:cNvCxnSpPr>
            <a:cxnSpLocks/>
            <a:stCxn id="29" idx="0"/>
          </p:cNvCxnSpPr>
          <p:nvPr/>
        </p:nvCxnSpPr>
        <p:spPr>
          <a:xfrm rot="5400000" flipH="1" flipV="1">
            <a:off x="5731193" y="1582341"/>
            <a:ext cx="780863" cy="1619125"/>
          </a:xfrm>
          <a:prstGeom prst="bentConnector2">
            <a:avLst/>
          </a:prstGeom>
          <a:noFill/>
          <a:ln w="19050" cap="flat" cmpd="sng">
            <a:solidFill>
              <a:schemeClr val="accent6"/>
            </a:solidFill>
            <a:prstDash val="dash"/>
            <a:miter lim="800000"/>
            <a:headEnd type="none" w="sm" len="sm"/>
            <a:tailEnd type="triangle" w="med" len="med"/>
          </a:ln>
        </p:spPr>
      </p:cxnSp>
      <p:cxnSp>
        <p:nvCxnSpPr>
          <p:cNvPr id="32" name="Google Shape;483;p12">
            <a:extLst>
              <a:ext uri="{FF2B5EF4-FFF2-40B4-BE49-F238E27FC236}">
                <a16:creationId xmlns:a16="http://schemas.microsoft.com/office/drawing/2014/main" id="{DC034A5F-FDA9-BC41-A5A0-80132639F650}"/>
              </a:ext>
            </a:extLst>
          </p:cNvPr>
          <p:cNvCxnSpPr/>
          <p:nvPr/>
        </p:nvCxnSpPr>
        <p:spPr>
          <a:xfrm rot="10800000">
            <a:off x="3143441" y="3807177"/>
            <a:ext cx="1004521" cy="2677"/>
          </a:xfrm>
          <a:prstGeom prst="bentConnector3">
            <a:avLst>
              <a:gd name="adj1" fmla="val 67068"/>
            </a:avLst>
          </a:prstGeom>
          <a:noFill/>
          <a:ln w="19050" cap="flat" cmpd="sng">
            <a:solidFill>
              <a:schemeClr val="accent6"/>
            </a:solidFill>
            <a:prstDash val="dash"/>
            <a:miter lim="800000"/>
            <a:headEnd type="none" w="sm" len="sm"/>
            <a:tailEnd type="triangle" w="med" len="med"/>
          </a:ln>
        </p:spPr>
      </p:cxnSp>
      <p:cxnSp>
        <p:nvCxnSpPr>
          <p:cNvPr id="33" name="Google Shape;484;p12">
            <a:extLst>
              <a:ext uri="{FF2B5EF4-FFF2-40B4-BE49-F238E27FC236}">
                <a16:creationId xmlns:a16="http://schemas.microsoft.com/office/drawing/2014/main" id="{93ABA8E9-8647-F947-8D45-5026BE405CCF}"/>
              </a:ext>
            </a:extLst>
          </p:cNvPr>
          <p:cNvCxnSpPr/>
          <p:nvPr/>
        </p:nvCxnSpPr>
        <p:spPr>
          <a:xfrm flipH="1">
            <a:off x="3354866" y="4488242"/>
            <a:ext cx="1252200" cy="615600"/>
          </a:xfrm>
          <a:prstGeom prst="bentConnector3">
            <a:avLst>
              <a:gd name="adj1" fmla="val 63691"/>
            </a:avLst>
          </a:prstGeom>
          <a:noFill/>
          <a:ln w="19050" cap="flat" cmpd="sng">
            <a:solidFill>
              <a:schemeClr val="accent6"/>
            </a:solidFill>
            <a:prstDash val="dash"/>
            <a:miter lim="800000"/>
            <a:headEnd type="none" w="sm" len="sm"/>
            <a:tailEnd type="triangle" w="med" len="med"/>
          </a:ln>
        </p:spPr>
      </p:cxnSp>
      <p:cxnSp>
        <p:nvCxnSpPr>
          <p:cNvPr id="34" name="Google Shape;485;p12">
            <a:extLst>
              <a:ext uri="{FF2B5EF4-FFF2-40B4-BE49-F238E27FC236}">
                <a16:creationId xmlns:a16="http://schemas.microsoft.com/office/drawing/2014/main" id="{C1A8C584-9824-3048-8497-35404D98A83C}"/>
              </a:ext>
            </a:extLst>
          </p:cNvPr>
          <p:cNvCxnSpPr>
            <a:cxnSpLocks/>
            <a:stCxn id="29" idx="2"/>
          </p:cNvCxnSpPr>
          <p:nvPr/>
        </p:nvCxnSpPr>
        <p:spPr>
          <a:xfrm rot="5400000">
            <a:off x="4291912" y="4621893"/>
            <a:ext cx="890400" cy="1149900"/>
          </a:xfrm>
          <a:prstGeom prst="bentConnector3">
            <a:avLst>
              <a:gd name="adj1" fmla="val 45187"/>
            </a:avLst>
          </a:prstGeom>
          <a:noFill/>
          <a:ln w="19050" cap="flat" cmpd="sng">
            <a:solidFill>
              <a:schemeClr val="accent6"/>
            </a:solidFill>
            <a:prstDash val="dash"/>
            <a:miter lim="800000"/>
            <a:headEnd type="none" w="sm" len="sm"/>
            <a:tailEnd type="triangle" w="med" len="med"/>
          </a:ln>
        </p:spPr>
      </p:cxnSp>
      <p:cxnSp>
        <p:nvCxnSpPr>
          <p:cNvPr id="35" name="Google Shape;486;p12">
            <a:extLst>
              <a:ext uri="{FF2B5EF4-FFF2-40B4-BE49-F238E27FC236}">
                <a16:creationId xmlns:a16="http://schemas.microsoft.com/office/drawing/2014/main" id="{C707CF93-5CD7-D648-B7F5-185A46B07C55}"/>
              </a:ext>
            </a:extLst>
          </p:cNvPr>
          <p:cNvCxnSpPr/>
          <p:nvPr/>
        </p:nvCxnSpPr>
        <p:spPr>
          <a:xfrm>
            <a:off x="5579373" y="4661891"/>
            <a:ext cx="1280155" cy="717877"/>
          </a:xfrm>
          <a:prstGeom prst="bentConnector3">
            <a:avLst>
              <a:gd name="adj1" fmla="val 36607"/>
            </a:avLst>
          </a:prstGeom>
          <a:noFill/>
          <a:ln w="19050" cap="flat" cmpd="sng">
            <a:solidFill>
              <a:schemeClr val="accent6"/>
            </a:solidFill>
            <a:prstDash val="dash"/>
            <a:miter lim="800000"/>
            <a:headEnd type="none" w="sm" len="sm"/>
            <a:tailEnd type="triangle" w="med" len="med"/>
          </a:ln>
        </p:spPr>
      </p:cxnSp>
      <p:cxnSp>
        <p:nvCxnSpPr>
          <p:cNvPr id="36" name="Google Shape;487;p12">
            <a:extLst>
              <a:ext uri="{FF2B5EF4-FFF2-40B4-BE49-F238E27FC236}">
                <a16:creationId xmlns:a16="http://schemas.microsoft.com/office/drawing/2014/main" id="{38AC8DB5-36A3-1849-B8E2-CF20E5E97965}"/>
              </a:ext>
            </a:extLst>
          </p:cNvPr>
          <p:cNvCxnSpPr/>
          <p:nvPr/>
        </p:nvCxnSpPr>
        <p:spPr>
          <a:xfrm rot="10800000" flipH="1">
            <a:off x="5779611" y="2813527"/>
            <a:ext cx="1020372" cy="237556"/>
          </a:xfrm>
          <a:prstGeom prst="bentConnector3">
            <a:avLst>
              <a:gd name="adj1" fmla="val 33197"/>
            </a:avLst>
          </a:prstGeom>
          <a:noFill/>
          <a:ln w="19050" cap="flat" cmpd="sng">
            <a:solidFill>
              <a:schemeClr val="accent6"/>
            </a:solidFill>
            <a:prstDash val="dash"/>
            <a:miter lim="800000"/>
            <a:headEnd type="none" w="sm" len="sm"/>
            <a:tailEnd type="triangle" w="med" len="med"/>
          </a:ln>
        </p:spPr>
      </p:cxnSp>
      <p:cxnSp>
        <p:nvCxnSpPr>
          <p:cNvPr id="37" name="Google Shape;489;p12">
            <a:extLst>
              <a:ext uri="{FF2B5EF4-FFF2-40B4-BE49-F238E27FC236}">
                <a16:creationId xmlns:a16="http://schemas.microsoft.com/office/drawing/2014/main" id="{7F23558A-C2F6-F247-8A20-54BD4E3FECDA}"/>
              </a:ext>
            </a:extLst>
          </p:cNvPr>
          <p:cNvCxnSpPr/>
          <p:nvPr/>
        </p:nvCxnSpPr>
        <p:spPr>
          <a:xfrm rot="10800000">
            <a:off x="3511067" y="2782382"/>
            <a:ext cx="726300" cy="519600"/>
          </a:xfrm>
          <a:prstGeom prst="bentConnector3">
            <a:avLst>
              <a:gd name="adj1" fmla="val 73607"/>
            </a:avLst>
          </a:prstGeom>
          <a:noFill/>
          <a:ln w="19050" cap="flat" cmpd="sng">
            <a:solidFill>
              <a:schemeClr val="accent6"/>
            </a:solidFill>
            <a:prstDash val="dash"/>
            <a:miter lim="800000"/>
            <a:headEnd type="none" w="sm" len="sm"/>
            <a:tailEnd type="triangle" w="med" len="med"/>
          </a:ln>
        </p:spPr>
      </p:cxnSp>
      <p:sp>
        <p:nvSpPr>
          <p:cNvPr id="38" name="Google Shape;474;p12">
            <a:extLst>
              <a:ext uri="{FF2B5EF4-FFF2-40B4-BE49-F238E27FC236}">
                <a16:creationId xmlns:a16="http://schemas.microsoft.com/office/drawing/2014/main" id="{906A0CAF-36D5-3B40-988C-6657701703D8}"/>
              </a:ext>
            </a:extLst>
          </p:cNvPr>
          <p:cNvSpPr/>
          <p:nvPr/>
        </p:nvSpPr>
        <p:spPr>
          <a:xfrm>
            <a:off x="890921" y="1625514"/>
            <a:ext cx="280372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800" b="1" dirty="0">
                <a:solidFill>
                  <a:schemeClr val="accent5">
                    <a:lumMod val="50000"/>
                  </a:schemeClr>
                </a:solidFill>
                <a:latin typeface="Tahoma"/>
                <a:ea typeface="Tahoma"/>
                <a:cs typeface="Tahoma"/>
                <a:sym typeface="Tahoma"/>
              </a:rPr>
              <a:t>Koordinasi </a:t>
            </a:r>
            <a:r>
              <a:rPr lang="id-ID" sz="1400" dirty="0">
                <a:solidFill>
                  <a:schemeClr val="accent5">
                    <a:lumMod val="50000"/>
                  </a:schemeClr>
                </a:solidFill>
                <a:latin typeface="Tahoma"/>
                <a:ea typeface="Tahoma"/>
                <a:cs typeface="Tahoma"/>
                <a:sym typeface="Tahoma"/>
              </a:rPr>
              <a:t>dengan DISKOMINFO sejak KAK </a:t>
            </a:r>
            <a:r>
              <a:rPr lang="id-ID" sz="1400" dirty="0" err="1">
                <a:solidFill>
                  <a:schemeClr val="accent5">
                    <a:lumMod val="50000"/>
                  </a:schemeClr>
                </a:solidFill>
                <a:latin typeface="Tahoma"/>
                <a:ea typeface="Tahoma"/>
                <a:cs typeface="Tahoma"/>
                <a:sym typeface="Tahoma"/>
              </a:rPr>
              <a:t>s</a:t>
            </a:r>
            <a:r>
              <a:rPr lang="id-ID" sz="1400" dirty="0">
                <a:solidFill>
                  <a:schemeClr val="accent5">
                    <a:lumMod val="50000"/>
                  </a:schemeClr>
                </a:solidFill>
                <a:latin typeface="Tahoma"/>
                <a:ea typeface="Tahoma"/>
                <a:cs typeface="Tahoma"/>
                <a:sym typeface="Tahoma"/>
              </a:rPr>
              <a:t>/d UAT</a:t>
            </a:r>
            <a:endParaRPr lang="id-ID" dirty="0">
              <a:solidFill>
                <a:schemeClr val="accent5">
                  <a:lumMod val="50000"/>
                </a:schemeClr>
              </a:solidFill>
            </a:endParaRPr>
          </a:p>
        </p:txBody>
      </p:sp>
      <p:sp>
        <p:nvSpPr>
          <p:cNvPr id="39" name="Google Shape;475;p12">
            <a:extLst>
              <a:ext uri="{FF2B5EF4-FFF2-40B4-BE49-F238E27FC236}">
                <a16:creationId xmlns:a16="http://schemas.microsoft.com/office/drawing/2014/main" id="{071FA45D-CBF0-CB47-B76E-D7A3935E0869}"/>
              </a:ext>
            </a:extLst>
          </p:cNvPr>
          <p:cNvSpPr/>
          <p:nvPr/>
        </p:nvSpPr>
        <p:spPr>
          <a:xfrm>
            <a:off x="562481" y="3345511"/>
            <a:ext cx="258095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Dapat </a:t>
            </a:r>
            <a:r>
              <a:rPr lang="id-ID" sz="1800" b="1">
                <a:solidFill>
                  <a:schemeClr val="accent5">
                    <a:lumMod val="50000"/>
                  </a:schemeClr>
                </a:solidFill>
                <a:latin typeface="Tahoma"/>
                <a:ea typeface="Tahoma"/>
                <a:cs typeface="Tahoma"/>
                <a:sym typeface="Tahoma"/>
              </a:rPr>
              <a:t>integrasi</a:t>
            </a:r>
            <a:r>
              <a:rPr lang="id-ID" sz="1400">
                <a:solidFill>
                  <a:schemeClr val="accent5">
                    <a:lumMod val="50000"/>
                  </a:schemeClr>
                </a:solidFill>
                <a:latin typeface="Tahoma"/>
                <a:ea typeface="Tahoma"/>
                <a:cs typeface="Tahoma"/>
                <a:sym typeface="Tahoma"/>
              </a:rPr>
              <a:t> dengan</a:t>
            </a:r>
            <a:endParaRPr lang="id-ID">
              <a:solidFill>
                <a:schemeClr val="accent5">
                  <a:lumMod val="50000"/>
                </a:schemeClr>
              </a:solidFill>
            </a:endParaRPr>
          </a:p>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Aplikasi lain, </a:t>
            </a:r>
            <a:r>
              <a:rPr lang="id-ID" sz="1800" b="1">
                <a:solidFill>
                  <a:schemeClr val="accent5">
                    <a:lumMod val="50000"/>
                  </a:schemeClr>
                </a:solidFill>
                <a:latin typeface="Tahoma"/>
                <a:ea typeface="Tahoma"/>
                <a:cs typeface="Tahoma"/>
                <a:sym typeface="Tahoma"/>
              </a:rPr>
              <a:t>PORTAL</a:t>
            </a:r>
            <a:r>
              <a:rPr lang="id-ID" sz="1400">
                <a:solidFill>
                  <a:schemeClr val="accent5">
                    <a:lumMod val="50000"/>
                  </a:schemeClr>
                </a:solidFill>
                <a:latin typeface="Tahoma"/>
                <a:ea typeface="Tahoma"/>
                <a:cs typeface="Tahoma"/>
                <a:sym typeface="Tahoma"/>
              </a:rPr>
              <a:t>, &amp; </a:t>
            </a:r>
            <a:r>
              <a:rPr lang="id-ID" sz="1800" b="1" i="1">
                <a:solidFill>
                  <a:schemeClr val="accent5">
                    <a:lumMod val="50000"/>
                  </a:schemeClr>
                </a:solidFill>
                <a:latin typeface="Tahoma"/>
                <a:ea typeface="Tahoma"/>
                <a:cs typeface="Tahoma"/>
                <a:sym typeface="Tahoma"/>
              </a:rPr>
              <a:t>Datawarehouse</a:t>
            </a:r>
          </a:p>
        </p:txBody>
      </p:sp>
      <p:sp>
        <p:nvSpPr>
          <p:cNvPr id="40" name="Google Shape;476;p12">
            <a:extLst>
              <a:ext uri="{FF2B5EF4-FFF2-40B4-BE49-F238E27FC236}">
                <a16:creationId xmlns:a16="http://schemas.microsoft.com/office/drawing/2014/main" id="{54EA0A3B-1787-5044-B8DA-36512950B802}"/>
              </a:ext>
            </a:extLst>
          </p:cNvPr>
          <p:cNvSpPr/>
          <p:nvPr/>
        </p:nvSpPr>
        <p:spPr>
          <a:xfrm>
            <a:off x="464687" y="4488289"/>
            <a:ext cx="2890179" cy="12311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Koordinasi tentang </a:t>
            </a:r>
            <a:r>
              <a:rPr lang="id-ID" sz="2000" b="1">
                <a:solidFill>
                  <a:schemeClr val="accent5">
                    <a:lumMod val="50000"/>
                  </a:schemeClr>
                </a:solidFill>
                <a:latin typeface="Tahoma"/>
                <a:ea typeface="Tahoma"/>
                <a:cs typeface="Tahoma"/>
                <a:sym typeface="Tahoma"/>
              </a:rPr>
              <a:t>pemanfaatan &amp; jaminan keamanan data </a:t>
            </a:r>
            <a:r>
              <a:rPr lang="id-ID" sz="1400">
                <a:solidFill>
                  <a:schemeClr val="accent5">
                    <a:lumMod val="50000"/>
                  </a:schemeClr>
                </a:solidFill>
                <a:latin typeface="Tahoma"/>
                <a:ea typeface="Tahoma"/>
                <a:cs typeface="Tahoma"/>
                <a:sym typeface="Tahoma"/>
              </a:rPr>
              <a:t>pada aplikasi</a:t>
            </a:r>
          </a:p>
        </p:txBody>
      </p:sp>
      <p:sp>
        <p:nvSpPr>
          <p:cNvPr id="41" name="Google Shape;477;p12">
            <a:extLst>
              <a:ext uri="{FF2B5EF4-FFF2-40B4-BE49-F238E27FC236}">
                <a16:creationId xmlns:a16="http://schemas.microsoft.com/office/drawing/2014/main" id="{9AFAFE36-BA75-E24B-A0D1-FE41A7F83D74}"/>
              </a:ext>
            </a:extLst>
          </p:cNvPr>
          <p:cNvSpPr/>
          <p:nvPr/>
        </p:nvSpPr>
        <p:spPr>
          <a:xfrm>
            <a:off x="3143440" y="5642190"/>
            <a:ext cx="2037338"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Memperbaharui </a:t>
            </a:r>
            <a:r>
              <a:rPr lang="id-ID" sz="1800" b="1" i="1">
                <a:solidFill>
                  <a:schemeClr val="accent5">
                    <a:lumMod val="50000"/>
                  </a:schemeClr>
                </a:solidFill>
                <a:latin typeface="Tahoma"/>
                <a:ea typeface="Tahoma"/>
                <a:cs typeface="Tahoma"/>
                <a:sym typeface="Tahoma"/>
              </a:rPr>
              <a:t>source code</a:t>
            </a:r>
            <a:r>
              <a:rPr lang="id-ID" sz="1800" b="1">
                <a:solidFill>
                  <a:schemeClr val="accent5">
                    <a:lumMod val="50000"/>
                  </a:schemeClr>
                </a:solidFill>
                <a:latin typeface="Tahoma"/>
                <a:ea typeface="Tahoma"/>
                <a:cs typeface="Tahoma"/>
                <a:sym typeface="Tahoma"/>
              </a:rPr>
              <a:t> </a:t>
            </a:r>
            <a:r>
              <a:rPr lang="id-ID" sz="1400">
                <a:solidFill>
                  <a:schemeClr val="accent5">
                    <a:lumMod val="50000"/>
                  </a:schemeClr>
                </a:solidFill>
                <a:latin typeface="Tahoma"/>
                <a:ea typeface="Tahoma"/>
                <a:cs typeface="Tahoma"/>
                <a:sym typeface="Tahoma"/>
              </a:rPr>
              <a:t>pada sistem repositori</a:t>
            </a:r>
          </a:p>
        </p:txBody>
      </p:sp>
      <p:sp>
        <p:nvSpPr>
          <p:cNvPr id="42" name="Google Shape;478;p12">
            <a:extLst>
              <a:ext uri="{FF2B5EF4-FFF2-40B4-BE49-F238E27FC236}">
                <a16:creationId xmlns:a16="http://schemas.microsoft.com/office/drawing/2014/main" id="{604C902B-5216-0341-834A-D5344AAC6551}"/>
              </a:ext>
            </a:extLst>
          </p:cNvPr>
          <p:cNvSpPr/>
          <p:nvPr/>
        </p:nvSpPr>
        <p:spPr>
          <a:xfrm>
            <a:off x="5579371" y="5379768"/>
            <a:ext cx="256031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Memenuhi uji </a:t>
            </a:r>
            <a:r>
              <a:rPr lang="id-ID" sz="1800" b="1">
                <a:solidFill>
                  <a:schemeClr val="accent5">
                    <a:lumMod val="50000"/>
                  </a:schemeClr>
                </a:solidFill>
                <a:latin typeface="Tahoma"/>
                <a:ea typeface="Tahoma"/>
                <a:cs typeface="Tahoma"/>
                <a:sym typeface="Tahoma"/>
              </a:rPr>
              <a:t>fungsionalitas</a:t>
            </a:r>
            <a:r>
              <a:rPr lang="id-ID" sz="1400">
                <a:solidFill>
                  <a:schemeClr val="accent5">
                    <a:lumMod val="50000"/>
                  </a:schemeClr>
                </a:solidFill>
                <a:latin typeface="Tahoma"/>
                <a:ea typeface="Tahoma"/>
                <a:cs typeface="Tahoma"/>
                <a:sym typeface="Tahoma"/>
              </a:rPr>
              <a:t>, </a:t>
            </a:r>
            <a:r>
              <a:rPr lang="id-ID" sz="1800" b="1">
                <a:solidFill>
                  <a:schemeClr val="accent5">
                    <a:lumMod val="50000"/>
                  </a:schemeClr>
                </a:solidFill>
                <a:latin typeface="Tahoma"/>
                <a:ea typeface="Tahoma"/>
                <a:cs typeface="Tahoma"/>
                <a:sym typeface="Tahoma"/>
              </a:rPr>
              <a:t>kinerja</a:t>
            </a:r>
            <a:r>
              <a:rPr lang="id-ID" sz="1400">
                <a:solidFill>
                  <a:schemeClr val="accent5">
                    <a:lumMod val="50000"/>
                  </a:schemeClr>
                </a:solidFill>
                <a:latin typeface="Tahoma"/>
                <a:ea typeface="Tahoma"/>
                <a:cs typeface="Tahoma"/>
                <a:sym typeface="Tahoma"/>
              </a:rPr>
              <a:t> &amp; </a:t>
            </a:r>
            <a:r>
              <a:rPr lang="id-ID" sz="1800" b="1">
                <a:solidFill>
                  <a:schemeClr val="accent5">
                    <a:lumMod val="50000"/>
                  </a:schemeClr>
                </a:solidFill>
                <a:latin typeface="Tahoma"/>
                <a:ea typeface="Tahoma"/>
                <a:cs typeface="Tahoma"/>
                <a:sym typeface="Tahoma"/>
              </a:rPr>
              <a:t>keamanan</a:t>
            </a:r>
          </a:p>
        </p:txBody>
      </p:sp>
      <p:sp>
        <p:nvSpPr>
          <p:cNvPr id="43" name="Google Shape;479;p12">
            <a:extLst>
              <a:ext uri="{FF2B5EF4-FFF2-40B4-BE49-F238E27FC236}">
                <a16:creationId xmlns:a16="http://schemas.microsoft.com/office/drawing/2014/main" id="{A7F9AD6B-3906-6E47-9676-25040FD4C0EC}"/>
              </a:ext>
            </a:extLst>
          </p:cNvPr>
          <p:cNvSpPr/>
          <p:nvPr/>
        </p:nvSpPr>
        <p:spPr>
          <a:xfrm>
            <a:off x="6931187" y="1432104"/>
            <a:ext cx="2852750" cy="1138733"/>
          </a:xfrm>
          <a:prstGeom prst="rect">
            <a:avLst/>
          </a:prstGeom>
          <a:noFill/>
          <a:ln>
            <a:noFill/>
          </a:ln>
        </p:spPr>
        <p:txBody>
          <a:bodyPr spcFirstLastPara="1" wrap="square" lIns="91425" tIns="45700" rIns="91425" bIns="45700" anchor="t" anchorCtr="0">
            <a:spAutoFit/>
          </a:bodyPr>
          <a:lstStyle/>
          <a:p>
            <a:pPr marL="182563" marR="0" lvl="0" indent="-182563" algn="ctr" rtl="0">
              <a:spcBef>
                <a:spcPts val="0"/>
              </a:spcBef>
              <a:spcAft>
                <a:spcPts val="0"/>
              </a:spcAft>
              <a:buNone/>
            </a:pPr>
            <a:r>
              <a:rPr lang="id-ID" sz="1400" dirty="0">
                <a:solidFill>
                  <a:schemeClr val="accent5">
                    <a:lumMod val="50000"/>
                  </a:schemeClr>
                </a:solidFill>
                <a:latin typeface="Tahoma"/>
                <a:ea typeface="Tahoma"/>
                <a:cs typeface="Tahoma"/>
                <a:sym typeface="Tahoma"/>
              </a:rPr>
              <a:t>Menggunakan </a:t>
            </a:r>
            <a:r>
              <a:rPr lang="id-ID" sz="1800" b="1" dirty="0" err="1">
                <a:solidFill>
                  <a:schemeClr val="accent5">
                    <a:lumMod val="50000"/>
                  </a:schemeClr>
                </a:solidFill>
                <a:latin typeface="Tahoma"/>
                <a:ea typeface="Tahoma"/>
                <a:cs typeface="Tahoma"/>
                <a:sym typeface="Tahoma"/>
              </a:rPr>
              <a:t>subdomain</a:t>
            </a:r>
            <a:r>
              <a:rPr lang="id-ID" sz="1800" b="1" dirty="0">
                <a:solidFill>
                  <a:schemeClr val="accent5">
                    <a:lumMod val="50000"/>
                  </a:schemeClr>
                </a:solidFill>
                <a:latin typeface="Tahoma"/>
                <a:ea typeface="Tahoma"/>
                <a:cs typeface="Tahoma"/>
                <a:sym typeface="Tahoma"/>
              </a:rPr>
              <a:t> resmi </a:t>
            </a:r>
            <a:r>
              <a:rPr lang="id-ID" sz="1400" dirty="0">
                <a:solidFill>
                  <a:schemeClr val="accent5">
                    <a:lumMod val="50000"/>
                  </a:schemeClr>
                </a:solidFill>
                <a:latin typeface="Tahoma"/>
                <a:ea typeface="Tahoma"/>
                <a:cs typeface="Tahoma"/>
                <a:sym typeface="Tahoma"/>
              </a:rPr>
              <a:t>dan </a:t>
            </a:r>
            <a:r>
              <a:rPr lang="id-ID" sz="1400" i="1" dirty="0" err="1">
                <a:solidFill>
                  <a:schemeClr val="accent5">
                    <a:lumMod val="50000"/>
                  </a:schemeClr>
                </a:solidFill>
                <a:latin typeface="Tahoma"/>
                <a:ea typeface="Tahoma"/>
                <a:cs typeface="Tahoma"/>
                <a:sym typeface="Tahoma"/>
              </a:rPr>
              <a:t>hosting</a:t>
            </a:r>
            <a:r>
              <a:rPr lang="id-ID" sz="1400" i="1" dirty="0">
                <a:solidFill>
                  <a:schemeClr val="accent5">
                    <a:lumMod val="50000"/>
                  </a:schemeClr>
                </a:solidFill>
                <a:latin typeface="Tahoma"/>
                <a:ea typeface="Tahoma"/>
                <a:cs typeface="Tahoma"/>
                <a:sym typeface="Tahoma"/>
              </a:rPr>
              <a:t> </a:t>
            </a:r>
            <a:r>
              <a:rPr lang="id-ID" sz="1400" dirty="0">
                <a:solidFill>
                  <a:schemeClr val="accent5">
                    <a:lumMod val="50000"/>
                  </a:schemeClr>
                </a:solidFill>
                <a:latin typeface="Tahoma"/>
                <a:ea typeface="Tahoma"/>
                <a:cs typeface="Tahoma"/>
                <a:sym typeface="Tahoma"/>
              </a:rPr>
              <a:t>di </a:t>
            </a:r>
            <a:r>
              <a:rPr lang="id-ID" sz="1800" b="1" dirty="0">
                <a:solidFill>
                  <a:schemeClr val="accent5">
                    <a:lumMod val="50000"/>
                  </a:schemeClr>
                </a:solidFill>
                <a:latin typeface="Tahoma"/>
                <a:ea typeface="Tahoma"/>
                <a:cs typeface="Tahoma"/>
                <a:sym typeface="Tahoma"/>
              </a:rPr>
              <a:t>Pusat Data </a:t>
            </a:r>
            <a:r>
              <a:rPr lang="id-ID" sz="1400" dirty="0">
                <a:solidFill>
                  <a:schemeClr val="accent5">
                    <a:lumMod val="50000"/>
                  </a:schemeClr>
                </a:solidFill>
                <a:latin typeface="Tahoma"/>
                <a:ea typeface="Tahoma"/>
                <a:cs typeface="Tahoma"/>
                <a:sym typeface="Tahoma"/>
              </a:rPr>
              <a:t>KOMINFO / PDN melalui DISKOMINFO</a:t>
            </a:r>
            <a:endParaRPr lang="id-ID" dirty="0">
              <a:solidFill>
                <a:schemeClr val="accent5">
                  <a:lumMod val="50000"/>
                </a:schemeClr>
              </a:solidFill>
            </a:endParaRPr>
          </a:p>
        </p:txBody>
      </p:sp>
      <p:sp>
        <p:nvSpPr>
          <p:cNvPr id="44" name="Google Shape;480;p12">
            <a:extLst>
              <a:ext uri="{FF2B5EF4-FFF2-40B4-BE49-F238E27FC236}">
                <a16:creationId xmlns:a16="http://schemas.microsoft.com/office/drawing/2014/main" id="{7237FA99-6C55-274C-9585-F4F55EB67E15}"/>
              </a:ext>
            </a:extLst>
          </p:cNvPr>
          <p:cNvSpPr/>
          <p:nvPr/>
        </p:nvSpPr>
        <p:spPr>
          <a:xfrm>
            <a:off x="6793079" y="2624182"/>
            <a:ext cx="2567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Ada </a:t>
            </a:r>
            <a:r>
              <a:rPr lang="id-ID" sz="1800" b="1">
                <a:solidFill>
                  <a:schemeClr val="accent5">
                    <a:lumMod val="50000"/>
                  </a:schemeClr>
                </a:solidFill>
                <a:latin typeface="Tahoma"/>
                <a:ea typeface="Tahoma"/>
                <a:cs typeface="Tahoma"/>
                <a:sym typeface="Tahoma"/>
              </a:rPr>
              <a:t>alih pengetahuan </a:t>
            </a:r>
            <a:r>
              <a:rPr lang="id-ID" sz="1400">
                <a:solidFill>
                  <a:schemeClr val="accent5">
                    <a:lumMod val="50000"/>
                  </a:schemeClr>
                </a:solidFill>
                <a:latin typeface="Tahoma"/>
                <a:ea typeface="Tahoma"/>
                <a:cs typeface="Tahoma"/>
                <a:sym typeface="Tahoma"/>
              </a:rPr>
              <a:t>dari </a:t>
            </a:r>
            <a:r>
              <a:rPr lang="id-ID" sz="1400" i="1">
                <a:solidFill>
                  <a:schemeClr val="accent5">
                    <a:lumMod val="50000"/>
                  </a:schemeClr>
                </a:solidFill>
                <a:latin typeface="Tahoma"/>
                <a:ea typeface="Tahoma"/>
                <a:cs typeface="Tahoma"/>
                <a:sym typeface="Tahoma"/>
              </a:rPr>
              <a:t>developer</a:t>
            </a:r>
          </a:p>
        </p:txBody>
      </p:sp>
      <p:sp>
        <p:nvSpPr>
          <p:cNvPr id="45" name="Google Shape;471;p12">
            <a:extLst>
              <a:ext uri="{FF2B5EF4-FFF2-40B4-BE49-F238E27FC236}">
                <a16:creationId xmlns:a16="http://schemas.microsoft.com/office/drawing/2014/main" id="{3CE14174-4B6A-F248-ADE9-16F689C82DF3}"/>
              </a:ext>
            </a:extLst>
          </p:cNvPr>
          <p:cNvSpPr txBox="1"/>
          <p:nvPr/>
        </p:nvSpPr>
        <p:spPr>
          <a:xfrm>
            <a:off x="6929483" y="3512747"/>
            <a:ext cx="3559307" cy="1692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i="1">
                <a:solidFill>
                  <a:schemeClr val="accent5">
                    <a:lumMod val="50000"/>
                  </a:schemeClr>
                </a:solidFill>
                <a:latin typeface="Tahoma"/>
                <a:ea typeface="Tahoma"/>
                <a:cs typeface="Tahoma"/>
                <a:sym typeface="Tahoma"/>
              </a:rPr>
              <a:t>Developer </a:t>
            </a:r>
            <a:r>
              <a:rPr lang="id-ID" sz="1400">
                <a:solidFill>
                  <a:schemeClr val="accent5">
                    <a:lumMod val="50000"/>
                  </a:schemeClr>
                </a:solidFill>
                <a:latin typeface="Tahoma"/>
                <a:ea typeface="Tahoma"/>
                <a:cs typeface="Tahoma"/>
                <a:sym typeface="Tahoma"/>
              </a:rPr>
              <a:t>menyerahkan </a:t>
            </a:r>
            <a:endParaRPr lang="id-ID">
              <a:solidFill>
                <a:schemeClr val="accent5">
                  <a:lumMod val="50000"/>
                </a:schemeClr>
              </a:solidFill>
            </a:endParaRPr>
          </a:p>
          <a:p>
            <a:pPr marL="0" marR="0" lvl="0" indent="0" algn="ctr" rtl="0">
              <a:spcBef>
                <a:spcPts val="0"/>
              </a:spcBef>
              <a:spcAft>
                <a:spcPts val="0"/>
              </a:spcAft>
              <a:buNone/>
            </a:pPr>
            <a:r>
              <a:rPr lang="id-ID" sz="1800" b="1">
                <a:solidFill>
                  <a:schemeClr val="accent5">
                    <a:lumMod val="50000"/>
                  </a:schemeClr>
                </a:solidFill>
                <a:latin typeface="Tahoma"/>
                <a:ea typeface="Tahoma"/>
                <a:cs typeface="Tahoma"/>
                <a:sym typeface="Tahoma"/>
              </a:rPr>
              <a:t>hak cipta</a:t>
            </a:r>
            <a:r>
              <a:rPr lang="id-ID" sz="1400">
                <a:solidFill>
                  <a:schemeClr val="accent5">
                    <a:lumMod val="50000"/>
                  </a:schemeClr>
                </a:solidFill>
                <a:latin typeface="Tahoma"/>
                <a:ea typeface="Tahoma"/>
                <a:cs typeface="Tahoma"/>
                <a:sym typeface="Tahoma"/>
              </a:rPr>
              <a:t>/lisensi dan </a:t>
            </a:r>
            <a:r>
              <a:rPr lang="id-ID" sz="1800" b="1">
                <a:solidFill>
                  <a:schemeClr val="accent5">
                    <a:lumMod val="50000"/>
                  </a:schemeClr>
                </a:solidFill>
                <a:latin typeface="Tahoma"/>
                <a:ea typeface="Tahoma"/>
                <a:cs typeface="Tahoma"/>
                <a:sym typeface="Tahoma"/>
              </a:rPr>
              <a:t>hak akses </a:t>
            </a:r>
            <a:r>
              <a:rPr lang="id-ID" sz="1400">
                <a:solidFill>
                  <a:schemeClr val="accent5">
                    <a:lumMod val="50000"/>
                  </a:schemeClr>
                </a:solidFill>
                <a:latin typeface="Tahoma"/>
                <a:ea typeface="Tahoma"/>
                <a:cs typeface="Tahoma"/>
                <a:sym typeface="Tahoma"/>
              </a:rPr>
              <a:t>penuh, </a:t>
            </a:r>
            <a:r>
              <a:rPr lang="id-ID" sz="1800" b="1">
                <a:solidFill>
                  <a:schemeClr val="accent5">
                    <a:lumMod val="50000"/>
                  </a:schemeClr>
                </a:solidFill>
                <a:latin typeface="Tahoma"/>
                <a:ea typeface="Tahoma"/>
                <a:cs typeface="Tahoma"/>
                <a:sym typeface="Tahoma"/>
              </a:rPr>
              <a:t>dokumentasi </a:t>
            </a:r>
            <a:r>
              <a:rPr lang="id-ID" sz="1400">
                <a:solidFill>
                  <a:schemeClr val="accent5">
                    <a:lumMod val="50000"/>
                  </a:schemeClr>
                </a:solidFill>
                <a:latin typeface="Tahoma"/>
                <a:ea typeface="Tahoma"/>
                <a:cs typeface="Tahoma"/>
                <a:sym typeface="Tahoma"/>
              </a:rPr>
              <a:t>SDLC, buku manual, Surat Pernyataan </a:t>
            </a:r>
            <a:r>
              <a:rPr lang="id-ID" sz="1800" b="1">
                <a:solidFill>
                  <a:schemeClr val="accent5">
                    <a:lumMod val="50000"/>
                  </a:schemeClr>
                </a:solidFill>
                <a:latin typeface="Tahoma"/>
                <a:ea typeface="Tahoma"/>
                <a:cs typeface="Tahoma"/>
                <a:sym typeface="Tahoma"/>
              </a:rPr>
              <a:t>tidak menanam </a:t>
            </a:r>
            <a:r>
              <a:rPr lang="id-ID" sz="1800" b="1" i="1">
                <a:solidFill>
                  <a:schemeClr val="accent5">
                    <a:lumMod val="50000"/>
                  </a:schemeClr>
                </a:solidFill>
                <a:latin typeface="Tahoma"/>
                <a:ea typeface="Tahoma"/>
                <a:cs typeface="Tahoma"/>
                <a:sym typeface="Tahoma"/>
              </a:rPr>
              <a:t>backdoor</a:t>
            </a:r>
            <a:r>
              <a:rPr lang="id-ID" sz="1400">
                <a:solidFill>
                  <a:schemeClr val="accent5">
                    <a:lumMod val="50000"/>
                  </a:schemeClr>
                </a:solidFill>
                <a:latin typeface="Tahoma"/>
                <a:ea typeface="Tahoma"/>
                <a:cs typeface="Tahoma"/>
                <a:sym typeface="Tahoma"/>
              </a:rPr>
              <a:t>, jaminan </a:t>
            </a:r>
            <a:r>
              <a:rPr lang="id-ID" sz="1800" b="1">
                <a:solidFill>
                  <a:schemeClr val="accent5">
                    <a:lumMod val="50000"/>
                  </a:schemeClr>
                </a:solidFill>
                <a:latin typeface="Tahoma"/>
                <a:ea typeface="Tahoma"/>
                <a:cs typeface="Tahoma"/>
                <a:sym typeface="Tahoma"/>
              </a:rPr>
              <a:t>pemeliharaan</a:t>
            </a:r>
            <a:r>
              <a:rPr lang="id-ID" sz="1400">
                <a:solidFill>
                  <a:schemeClr val="accent5">
                    <a:lumMod val="50000"/>
                  </a:schemeClr>
                </a:solidFill>
                <a:latin typeface="Tahoma"/>
                <a:ea typeface="Tahoma"/>
                <a:cs typeface="Tahoma"/>
                <a:sym typeface="Tahoma"/>
              </a:rPr>
              <a:t> min. 1 tahun     </a:t>
            </a:r>
            <a:endParaRPr lang="id-ID" sz="1200">
              <a:solidFill>
                <a:schemeClr val="accent5">
                  <a:lumMod val="50000"/>
                </a:schemeClr>
              </a:solidFill>
              <a:latin typeface="Tahoma"/>
              <a:ea typeface="Tahoma"/>
              <a:cs typeface="Tahoma"/>
              <a:sym typeface="Tahoma"/>
            </a:endParaRPr>
          </a:p>
        </p:txBody>
      </p:sp>
      <p:sp>
        <p:nvSpPr>
          <p:cNvPr id="46" name="Google Shape;488;p12">
            <a:extLst>
              <a:ext uri="{FF2B5EF4-FFF2-40B4-BE49-F238E27FC236}">
                <a16:creationId xmlns:a16="http://schemas.microsoft.com/office/drawing/2014/main" id="{28FE4995-06B2-B64F-8D31-3F7499C9F52F}"/>
              </a:ext>
            </a:extLst>
          </p:cNvPr>
          <p:cNvSpPr/>
          <p:nvPr/>
        </p:nvSpPr>
        <p:spPr>
          <a:xfrm>
            <a:off x="890920" y="2597716"/>
            <a:ext cx="2620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Berbasis </a:t>
            </a:r>
            <a:r>
              <a:rPr lang="id-ID" sz="1800" b="1">
                <a:solidFill>
                  <a:schemeClr val="accent5">
                    <a:lumMod val="50000"/>
                  </a:schemeClr>
                </a:solidFill>
                <a:latin typeface="Tahoma"/>
                <a:ea typeface="Tahoma"/>
                <a:cs typeface="Tahoma"/>
                <a:sym typeface="Tahoma"/>
              </a:rPr>
              <a:t>Web</a:t>
            </a:r>
            <a:r>
              <a:rPr lang="id-ID" sz="1800">
                <a:solidFill>
                  <a:schemeClr val="accent5">
                    <a:lumMod val="50000"/>
                  </a:schemeClr>
                </a:solidFill>
                <a:latin typeface="Tahoma"/>
                <a:ea typeface="Tahoma"/>
                <a:cs typeface="Tahoma"/>
                <a:sym typeface="Tahoma"/>
              </a:rPr>
              <a:t> / </a:t>
            </a:r>
            <a:r>
              <a:rPr lang="id-ID" sz="1800" b="1">
                <a:solidFill>
                  <a:schemeClr val="accent5">
                    <a:lumMod val="50000"/>
                  </a:schemeClr>
                </a:solidFill>
                <a:latin typeface="Tahoma"/>
                <a:ea typeface="Tahoma"/>
                <a:cs typeface="Tahoma"/>
                <a:sym typeface="Tahoma"/>
              </a:rPr>
              <a:t>Mobile</a:t>
            </a:r>
            <a:endParaRPr lang="id-ID" sz="1400">
              <a:solidFill>
                <a:schemeClr val="accent5">
                  <a:lumMod val="50000"/>
                </a:schemeClr>
              </a:solidFill>
              <a:latin typeface="Tahoma"/>
              <a:ea typeface="Tahoma"/>
              <a:cs typeface="Tahoma"/>
              <a:sym typeface="Tahoma"/>
            </a:endParaRPr>
          </a:p>
        </p:txBody>
      </p:sp>
      <p:pic>
        <p:nvPicPr>
          <p:cNvPr id="2" name="image1.jpeg">
            <a:extLst>
              <a:ext uri="{FF2B5EF4-FFF2-40B4-BE49-F238E27FC236}">
                <a16:creationId xmlns:a16="http://schemas.microsoft.com/office/drawing/2014/main" id="{21E80DBD-3659-2476-0CC3-54D403CDA7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01079" y="1026934"/>
            <a:ext cx="606067" cy="810340"/>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id="{6DD99AE8-F165-63F7-A874-830CAB26D5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5260" y="1026934"/>
            <a:ext cx="776275" cy="776275"/>
          </a:xfrm>
          <a:prstGeom prst="rect">
            <a:avLst/>
          </a:prstGeom>
        </p:spPr>
      </p:pic>
    </p:spTree>
    <p:extLst>
      <p:ext uri="{BB962C8B-B14F-4D97-AF65-F5344CB8AC3E}">
        <p14:creationId xmlns:p14="http://schemas.microsoft.com/office/powerpoint/2010/main" val="172670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1" name="Google Shape;551;p85"/>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pPr>
              <a:buSzPts val="990"/>
            </a:pPr>
            <a:r>
              <a:rPr lang="id" sz="2827" dirty="0"/>
              <a:t>Persiapan Penerapan Manajemen Aset TIK (Hardware)</a:t>
            </a:r>
            <a:endParaRPr sz="2827" dirty="0"/>
          </a:p>
        </p:txBody>
      </p:sp>
      <p:sp>
        <p:nvSpPr>
          <p:cNvPr id="552" name="Google Shape;552;p85"/>
          <p:cNvSpPr txBox="1">
            <a:spLocks noGrp="1"/>
          </p:cNvSpPr>
          <p:nvPr>
            <p:ph type="sldNum" idx="12"/>
          </p:nvPr>
        </p:nvSpPr>
        <p:spPr>
          <a:xfrm>
            <a:off x="11364721" y="6260831"/>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id" kern="0">
                <a:solidFill>
                  <a:schemeClr val="accent5">
                    <a:lumMod val="50000"/>
                  </a:schemeClr>
                </a:solidFill>
              </a:rPr>
              <a:pPr defTabSz="1219170">
                <a:buClr>
                  <a:srgbClr val="000000"/>
                </a:buClr>
              </a:pPr>
              <a:t>13</a:t>
            </a:fld>
            <a:endParaRPr kern="0">
              <a:solidFill>
                <a:schemeClr val="accent5">
                  <a:lumMod val="50000"/>
                </a:schemeClr>
              </a:solidFill>
            </a:endParaRPr>
          </a:p>
        </p:txBody>
      </p:sp>
      <p:sp>
        <p:nvSpPr>
          <p:cNvPr id="8" name="Google Shape;540;p14">
            <a:extLst>
              <a:ext uri="{FF2B5EF4-FFF2-40B4-BE49-F238E27FC236}">
                <a16:creationId xmlns:a16="http://schemas.microsoft.com/office/drawing/2014/main" id="{01BD353E-A82F-9147-9347-D0A1E1D1094C}"/>
              </a:ext>
            </a:extLst>
          </p:cNvPr>
          <p:cNvSpPr txBox="1"/>
          <p:nvPr/>
        </p:nvSpPr>
        <p:spPr>
          <a:xfrm>
            <a:off x="4973738" y="6072241"/>
            <a:ext cx="365896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i="1">
                <a:solidFill>
                  <a:schemeClr val="accent5">
                    <a:lumMod val="50000"/>
                  </a:schemeClr>
                </a:solidFill>
                <a:latin typeface="Tahoma"/>
                <a:ea typeface="Tahoma"/>
                <a:cs typeface="Tahoma"/>
                <a:sym typeface="Tahoma"/>
              </a:rPr>
              <a:t>Vendor </a:t>
            </a:r>
            <a:r>
              <a:rPr lang="id-ID" sz="1400">
                <a:solidFill>
                  <a:schemeClr val="accent5">
                    <a:lumMod val="50000"/>
                  </a:schemeClr>
                </a:solidFill>
                <a:latin typeface="Tahoma"/>
                <a:ea typeface="Tahoma"/>
                <a:cs typeface="Tahoma"/>
                <a:sym typeface="Tahoma"/>
              </a:rPr>
              <a:t>menyerahkan Surat </a:t>
            </a:r>
            <a:r>
              <a:rPr lang="id-ID" sz="1800" b="1">
                <a:solidFill>
                  <a:schemeClr val="accent5">
                    <a:lumMod val="50000"/>
                  </a:schemeClr>
                </a:solidFill>
                <a:latin typeface="Tahoma"/>
                <a:ea typeface="Tahoma"/>
                <a:cs typeface="Tahoma"/>
                <a:sym typeface="Tahoma"/>
              </a:rPr>
              <a:t>Garansi</a:t>
            </a:r>
            <a:r>
              <a:rPr lang="id-ID" sz="1400">
                <a:solidFill>
                  <a:schemeClr val="accent5">
                    <a:lumMod val="50000"/>
                  </a:schemeClr>
                </a:solidFill>
                <a:latin typeface="Tahoma"/>
                <a:ea typeface="Tahoma"/>
                <a:cs typeface="Tahoma"/>
                <a:sym typeface="Tahoma"/>
              </a:rPr>
              <a:t>, Buku Manual, </a:t>
            </a:r>
            <a:r>
              <a:rPr lang="id-ID" sz="1400" b="1" i="1">
                <a:solidFill>
                  <a:schemeClr val="accent5">
                    <a:lumMod val="50000"/>
                  </a:schemeClr>
                </a:solidFill>
                <a:latin typeface="Tahoma"/>
                <a:ea typeface="Tahoma"/>
                <a:cs typeface="Tahoma"/>
                <a:sym typeface="Tahoma"/>
              </a:rPr>
              <a:t>Contact Service Center</a:t>
            </a:r>
            <a:endParaRPr lang="id-ID" sz="1400" b="1">
              <a:solidFill>
                <a:schemeClr val="accent5">
                  <a:lumMod val="50000"/>
                </a:schemeClr>
              </a:solidFill>
              <a:latin typeface="Tahoma"/>
              <a:ea typeface="Tahoma"/>
              <a:cs typeface="Tahoma"/>
              <a:sym typeface="Tahoma"/>
            </a:endParaRPr>
          </a:p>
        </p:txBody>
      </p:sp>
      <p:sp>
        <p:nvSpPr>
          <p:cNvPr id="9" name="Google Shape;541;p14">
            <a:extLst>
              <a:ext uri="{FF2B5EF4-FFF2-40B4-BE49-F238E27FC236}">
                <a16:creationId xmlns:a16="http://schemas.microsoft.com/office/drawing/2014/main" id="{FE65F87B-4D9B-2D40-83D3-00DB9C29CCFF}"/>
              </a:ext>
            </a:extLst>
          </p:cNvPr>
          <p:cNvSpPr txBox="1"/>
          <p:nvPr/>
        </p:nvSpPr>
        <p:spPr>
          <a:xfrm>
            <a:off x="467741" y="1611125"/>
            <a:ext cx="19927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800" b="1" u="sng">
                <a:solidFill>
                  <a:schemeClr val="accent5">
                    <a:lumMod val="50000"/>
                  </a:schemeClr>
                </a:solidFill>
                <a:latin typeface="Tahoma"/>
                <a:ea typeface="Tahoma"/>
                <a:cs typeface="Tahoma"/>
                <a:sym typeface="Tahoma"/>
              </a:rPr>
              <a:t>SYARAT UMUM</a:t>
            </a:r>
          </a:p>
        </p:txBody>
      </p:sp>
      <p:cxnSp>
        <p:nvCxnSpPr>
          <p:cNvPr id="10" name="Google Shape;542;p14">
            <a:extLst>
              <a:ext uri="{FF2B5EF4-FFF2-40B4-BE49-F238E27FC236}">
                <a16:creationId xmlns:a16="http://schemas.microsoft.com/office/drawing/2014/main" id="{7644ED60-3539-5C41-99C0-2FBFEE08DF1F}"/>
              </a:ext>
            </a:extLst>
          </p:cNvPr>
          <p:cNvCxnSpPr/>
          <p:nvPr/>
        </p:nvCxnSpPr>
        <p:spPr>
          <a:xfrm>
            <a:off x="3669355" y="1739403"/>
            <a:ext cx="0" cy="5126638"/>
          </a:xfrm>
          <a:prstGeom prst="straightConnector1">
            <a:avLst/>
          </a:prstGeom>
          <a:noFill/>
          <a:ln w="9525" cap="flat" cmpd="sng">
            <a:solidFill>
              <a:schemeClr val="accent1"/>
            </a:solidFill>
            <a:prstDash val="dash"/>
            <a:miter lim="800000"/>
            <a:headEnd type="none" w="sm" len="sm"/>
            <a:tailEnd type="none" w="sm" len="sm"/>
          </a:ln>
        </p:spPr>
      </p:cxnSp>
      <p:sp>
        <p:nvSpPr>
          <p:cNvPr id="11" name="Google Shape;543;p14">
            <a:extLst>
              <a:ext uri="{FF2B5EF4-FFF2-40B4-BE49-F238E27FC236}">
                <a16:creationId xmlns:a16="http://schemas.microsoft.com/office/drawing/2014/main" id="{F5C3F435-7CE8-004D-BE2A-8C688EF43B0F}"/>
              </a:ext>
            </a:extLst>
          </p:cNvPr>
          <p:cNvSpPr txBox="1"/>
          <p:nvPr/>
        </p:nvSpPr>
        <p:spPr>
          <a:xfrm>
            <a:off x="6216569" y="1603748"/>
            <a:ext cx="323910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800" b="1" u="sng">
                <a:solidFill>
                  <a:schemeClr val="accent5">
                    <a:lumMod val="50000"/>
                  </a:schemeClr>
                </a:solidFill>
                <a:latin typeface="Tahoma"/>
                <a:ea typeface="Tahoma"/>
                <a:cs typeface="Tahoma"/>
                <a:sym typeface="Tahoma"/>
              </a:rPr>
              <a:t>SYARAT KHUSUS</a:t>
            </a:r>
          </a:p>
        </p:txBody>
      </p:sp>
      <p:pic>
        <p:nvPicPr>
          <p:cNvPr id="12" name="Google Shape;544;p14">
            <a:extLst>
              <a:ext uri="{FF2B5EF4-FFF2-40B4-BE49-F238E27FC236}">
                <a16:creationId xmlns:a16="http://schemas.microsoft.com/office/drawing/2014/main" id="{20A0E4E6-D4A1-CA43-82B0-6B639320EE57}"/>
              </a:ext>
            </a:extLst>
          </p:cNvPr>
          <p:cNvPicPr preferRelativeResize="0"/>
          <p:nvPr/>
        </p:nvPicPr>
        <p:blipFill rotWithShape="1">
          <a:blip r:embed="rId3">
            <a:alphaModFix/>
          </a:blip>
          <a:srcRect t="13289" b="16469"/>
          <a:stretch/>
        </p:blipFill>
        <p:spPr>
          <a:xfrm>
            <a:off x="1201592" y="2299762"/>
            <a:ext cx="1581002" cy="1110506"/>
          </a:xfrm>
          <a:prstGeom prst="rect">
            <a:avLst/>
          </a:prstGeom>
          <a:noFill/>
          <a:ln>
            <a:noFill/>
          </a:ln>
        </p:spPr>
      </p:pic>
      <p:sp>
        <p:nvSpPr>
          <p:cNvPr id="13" name="Google Shape;545;p14">
            <a:extLst>
              <a:ext uri="{FF2B5EF4-FFF2-40B4-BE49-F238E27FC236}">
                <a16:creationId xmlns:a16="http://schemas.microsoft.com/office/drawing/2014/main" id="{5F2C5E0D-89A1-2A4E-B7DC-598DED2DD15B}"/>
              </a:ext>
            </a:extLst>
          </p:cNvPr>
          <p:cNvSpPr/>
          <p:nvPr/>
        </p:nvSpPr>
        <p:spPr>
          <a:xfrm>
            <a:off x="649557" y="3538488"/>
            <a:ext cx="273198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Mendukung </a:t>
            </a:r>
          </a:p>
          <a:p>
            <a:pPr marL="0" marR="0" lvl="0" indent="0" algn="ctr" rtl="0">
              <a:spcBef>
                <a:spcPts val="0"/>
              </a:spcBef>
              <a:spcAft>
                <a:spcPts val="0"/>
              </a:spcAft>
              <a:buNone/>
            </a:pPr>
            <a:r>
              <a:rPr lang="id-ID" sz="1800" b="1">
                <a:solidFill>
                  <a:schemeClr val="accent5">
                    <a:lumMod val="50000"/>
                  </a:schemeClr>
                </a:solidFill>
                <a:latin typeface="Tahoma"/>
                <a:ea typeface="Tahoma"/>
                <a:cs typeface="Tahoma"/>
                <a:sym typeface="Tahoma"/>
              </a:rPr>
              <a:t>implementasi aplikasi</a:t>
            </a:r>
          </a:p>
        </p:txBody>
      </p:sp>
      <p:pic>
        <p:nvPicPr>
          <p:cNvPr id="14" name="Google Shape;546;p14">
            <a:extLst>
              <a:ext uri="{FF2B5EF4-FFF2-40B4-BE49-F238E27FC236}">
                <a16:creationId xmlns:a16="http://schemas.microsoft.com/office/drawing/2014/main" id="{9ED9AEE9-6302-2241-96F1-68E001D24157}"/>
              </a:ext>
            </a:extLst>
          </p:cNvPr>
          <p:cNvPicPr preferRelativeResize="0"/>
          <p:nvPr/>
        </p:nvPicPr>
        <p:blipFill rotWithShape="1">
          <a:blip r:embed="rId4">
            <a:alphaModFix/>
          </a:blip>
          <a:srcRect l="24556" t="30627" r="63767" b="51488"/>
          <a:stretch/>
        </p:blipFill>
        <p:spPr>
          <a:xfrm>
            <a:off x="393602" y="4630458"/>
            <a:ext cx="1368173" cy="1178150"/>
          </a:xfrm>
          <a:prstGeom prst="rect">
            <a:avLst/>
          </a:prstGeom>
          <a:noFill/>
          <a:ln>
            <a:noFill/>
          </a:ln>
        </p:spPr>
      </p:pic>
      <p:sp>
        <p:nvSpPr>
          <p:cNvPr id="15" name="Google Shape;547;p14">
            <a:extLst>
              <a:ext uri="{FF2B5EF4-FFF2-40B4-BE49-F238E27FC236}">
                <a16:creationId xmlns:a16="http://schemas.microsoft.com/office/drawing/2014/main" id="{B1107575-80F9-134A-BD42-1266F83B88E6}"/>
              </a:ext>
            </a:extLst>
          </p:cNvPr>
          <p:cNvSpPr/>
          <p:nvPr/>
        </p:nvSpPr>
        <p:spPr>
          <a:xfrm>
            <a:off x="131000" y="5762739"/>
            <a:ext cx="20161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Tersedia </a:t>
            </a:r>
            <a:r>
              <a:rPr lang="id-ID" sz="1800" b="1">
                <a:solidFill>
                  <a:schemeClr val="accent5">
                    <a:lumMod val="50000"/>
                  </a:schemeClr>
                </a:solidFill>
                <a:latin typeface="Tahoma"/>
                <a:ea typeface="Tahoma"/>
                <a:cs typeface="Tahoma"/>
                <a:sym typeface="Tahoma"/>
              </a:rPr>
              <a:t>Anggaran</a:t>
            </a:r>
          </a:p>
        </p:txBody>
      </p:sp>
      <p:pic>
        <p:nvPicPr>
          <p:cNvPr id="16" name="Google Shape;548;p14">
            <a:extLst>
              <a:ext uri="{FF2B5EF4-FFF2-40B4-BE49-F238E27FC236}">
                <a16:creationId xmlns:a16="http://schemas.microsoft.com/office/drawing/2014/main" id="{42D9B4C1-CB0D-E742-8D3F-7BDC74CEE042}"/>
              </a:ext>
            </a:extLst>
          </p:cNvPr>
          <p:cNvPicPr preferRelativeResize="0"/>
          <p:nvPr/>
        </p:nvPicPr>
        <p:blipFill rotWithShape="1">
          <a:blip r:embed="rId5">
            <a:alphaModFix/>
          </a:blip>
          <a:srcRect l="12192" t="14248" r="8697" b="15841"/>
          <a:stretch/>
        </p:blipFill>
        <p:spPr>
          <a:xfrm>
            <a:off x="4050453" y="2161489"/>
            <a:ext cx="1209821" cy="1069145"/>
          </a:xfrm>
          <a:prstGeom prst="rect">
            <a:avLst/>
          </a:prstGeom>
          <a:noFill/>
          <a:ln>
            <a:noFill/>
          </a:ln>
        </p:spPr>
      </p:pic>
      <p:pic>
        <p:nvPicPr>
          <p:cNvPr id="17" name="Google Shape;549;p14">
            <a:extLst>
              <a:ext uri="{FF2B5EF4-FFF2-40B4-BE49-F238E27FC236}">
                <a16:creationId xmlns:a16="http://schemas.microsoft.com/office/drawing/2014/main" id="{E31F8637-6159-7B41-817C-FBF36BDE599D}"/>
              </a:ext>
            </a:extLst>
          </p:cNvPr>
          <p:cNvPicPr preferRelativeResize="0"/>
          <p:nvPr/>
        </p:nvPicPr>
        <p:blipFill rotWithShape="1">
          <a:blip r:embed="rId6">
            <a:alphaModFix/>
          </a:blip>
          <a:srcRect l="18582" t="13506" r="14489" b="12448"/>
          <a:stretch/>
        </p:blipFill>
        <p:spPr>
          <a:xfrm>
            <a:off x="9866535" y="3111948"/>
            <a:ext cx="956865" cy="1058659"/>
          </a:xfrm>
          <a:prstGeom prst="rect">
            <a:avLst/>
          </a:prstGeom>
          <a:noFill/>
          <a:ln>
            <a:noFill/>
          </a:ln>
        </p:spPr>
      </p:pic>
      <p:sp>
        <p:nvSpPr>
          <p:cNvPr id="18" name="Google Shape;550;p14">
            <a:extLst>
              <a:ext uri="{FF2B5EF4-FFF2-40B4-BE49-F238E27FC236}">
                <a16:creationId xmlns:a16="http://schemas.microsoft.com/office/drawing/2014/main" id="{C051A131-BAD3-0D4F-89CF-9B4CF3E3946A}"/>
              </a:ext>
            </a:extLst>
          </p:cNvPr>
          <p:cNvSpPr/>
          <p:nvPr/>
        </p:nvSpPr>
        <p:spPr>
          <a:xfrm>
            <a:off x="5722976" y="3304068"/>
            <a:ext cx="4143559"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Spesifikasi memperhitungkan </a:t>
            </a:r>
            <a:r>
              <a:rPr lang="id-ID" sz="1800" b="1">
                <a:solidFill>
                  <a:schemeClr val="accent5">
                    <a:lumMod val="50000"/>
                  </a:schemeClr>
                </a:solidFill>
                <a:latin typeface="Tahoma"/>
                <a:ea typeface="Tahoma"/>
                <a:cs typeface="Tahoma"/>
                <a:sym typeface="Tahoma"/>
              </a:rPr>
              <a:t>perkembangan dan kebutuhan teknologi</a:t>
            </a:r>
            <a:r>
              <a:rPr lang="id-ID" sz="1400">
                <a:solidFill>
                  <a:schemeClr val="accent5">
                    <a:lumMod val="50000"/>
                  </a:schemeClr>
                </a:solidFill>
                <a:latin typeface="Tahoma"/>
                <a:ea typeface="Tahoma"/>
                <a:cs typeface="Tahoma"/>
                <a:sym typeface="Tahoma"/>
              </a:rPr>
              <a:t> 5 th kedepan</a:t>
            </a:r>
          </a:p>
        </p:txBody>
      </p:sp>
      <p:sp>
        <p:nvSpPr>
          <p:cNvPr id="19" name="Google Shape;551;p14">
            <a:extLst>
              <a:ext uri="{FF2B5EF4-FFF2-40B4-BE49-F238E27FC236}">
                <a16:creationId xmlns:a16="http://schemas.microsoft.com/office/drawing/2014/main" id="{BDD47CD9-5A4B-B645-9EAA-D1297C364072}"/>
              </a:ext>
            </a:extLst>
          </p:cNvPr>
          <p:cNvSpPr/>
          <p:nvPr/>
        </p:nvSpPr>
        <p:spPr>
          <a:xfrm>
            <a:off x="4934364" y="4165320"/>
            <a:ext cx="472170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800" b="1" i="1">
                <a:solidFill>
                  <a:schemeClr val="accent5">
                    <a:lumMod val="50000"/>
                  </a:schemeClr>
                </a:solidFill>
                <a:latin typeface="Tahoma"/>
                <a:ea typeface="Tahoma"/>
                <a:cs typeface="Tahoma"/>
                <a:sym typeface="Tahoma"/>
              </a:rPr>
              <a:t>Kompatibel</a:t>
            </a:r>
            <a:r>
              <a:rPr lang="id-ID" sz="1800" b="1">
                <a:solidFill>
                  <a:schemeClr val="accent5">
                    <a:lumMod val="50000"/>
                  </a:schemeClr>
                </a:solidFill>
                <a:latin typeface="Tahoma"/>
                <a:ea typeface="Tahoma"/>
                <a:cs typeface="Tahoma"/>
                <a:sym typeface="Tahoma"/>
              </a:rPr>
              <a:t> </a:t>
            </a:r>
            <a:r>
              <a:rPr lang="id-ID" sz="1400">
                <a:solidFill>
                  <a:schemeClr val="accent5">
                    <a:lumMod val="50000"/>
                  </a:schemeClr>
                </a:solidFill>
                <a:latin typeface="Tahoma"/>
                <a:ea typeface="Tahoma"/>
                <a:cs typeface="Tahoma"/>
                <a:sym typeface="Tahoma"/>
              </a:rPr>
              <a:t>dengan perangkat TIK yang telah ada</a:t>
            </a:r>
          </a:p>
        </p:txBody>
      </p:sp>
      <p:sp>
        <p:nvSpPr>
          <p:cNvPr id="20" name="Google Shape;552;p14">
            <a:extLst>
              <a:ext uri="{FF2B5EF4-FFF2-40B4-BE49-F238E27FC236}">
                <a16:creationId xmlns:a16="http://schemas.microsoft.com/office/drawing/2014/main" id="{DC0FC603-382C-404E-B38A-E502EDF114B6}"/>
              </a:ext>
            </a:extLst>
          </p:cNvPr>
          <p:cNvSpPr/>
          <p:nvPr/>
        </p:nvSpPr>
        <p:spPr>
          <a:xfrm>
            <a:off x="5248984" y="5075699"/>
            <a:ext cx="307612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400">
                <a:solidFill>
                  <a:schemeClr val="accent5">
                    <a:lumMod val="50000"/>
                  </a:schemeClr>
                </a:solidFill>
                <a:latin typeface="Tahoma"/>
                <a:ea typeface="Tahoma"/>
                <a:cs typeface="Tahoma"/>
                <a:sym typeface="Tahoma"/>
              </a:rPr>
              <a:t>Menjamin disimpan pada </a:t>
            </a:r>
            <a:r>
              <a:rPr lang="id-ID" sz="1800" b="1">
                <a:solidFill>
                  <a:schemeClr val="accent5">
                    <a:lumMod val="50000"/>
                  </a:schemeClr>
                </a:solidFill>
                <a:latin typeface="Tahoma"/>
                <a:ea typeface="Tahoma"/>
                <a:cs typeface="Tahoma"/>
                <a:sym typeface="Tahoma"/>
              </a:rPr>
              <a:t>Ruang Server</a:t>
            </a:r>
            <a:r>
              <a:rPr lang="id-ID" sz="1400">
                <a:solidFill>
                  <a:schemeClr val="accent5">
                    <a:lumMod val="50000"/>
                  </a:schemeClr>
                </a:solidFill>
                <a:latin typeface="Tahoma"/>
                <a:ea typeface="Tahoma"/>
                <a:cs typeface="Tahoma"/>
                <a:sym typeface="Tahoma"/>
              </a:rPr>
              <a:t> yang sesuai</a:t>
            </a:r>
          </a:p>
        </p:txBody>
      </p:sp>
      <p:pic>
        <p:nvPicPr>
          <p:cNvPr id="21" name="Google Shape;553;p14">
            <a:extLst>
              <a:ext uri="{FF2B5EF4-FFF2-40B4-BE49-F238E27FC236}">
                <a16:creationId xmlns:a16="http://schemas.microsoft.com/office/drawing/2014/main" id="{72439FB5-D186-054B-9446-CA80B51054B0}"/>
              </a:ext>
            </a:extLst>
          </p:cNvPr>
          <p:cNvPicPr preferRelativeResize="0"/>
          <p:nvPr/>
        </p:nvPicPr>
        <p:blipFill rotWithShape="1">
          <a:blip r:embed="rId7">
            <a:alphaModFix/>
          </a:blip>
          <a:srcRect l="24769" t="66909" r="65162" b="13327"/>
          <a:stretch/>
        </p:blipFill>
        <p:spPr>
          <a:xfrm>
            <a:off x="4113221" y="3761686"/>
            <a:ext cx="966425" cy="1184509"/>
          </a:xfrm>
          <a:prstGeom prst="rect">
            <a:avLst/>
          </a:prstGeom>
          <a:noFill/>
          <a:ln>
            <a:noFill/>
          </a:ln>
        </p:spPr>
      </p:pic>
      <p:sp>
        <p:nvSpPr>
          <p:cNvPr id="22" name="Google Shape;555;p14">
            <a:extLst>
              <a:ext uri="{FF2B5EF4-FFF2-40B4-BE49-F238E27FC236}">
                <a16:creationId xmlns:a16="http://schemas.microsoft.com/office/drawing/2014/main" id="{4E9AC55F-7AD9-9F47-9496-0C7CF8794573}"/>
              </a:ext>
            </a:extLst>
          </p:cNvPr>
          <p:cNvSpPr/>
          <p:nvPr/>
        </p:nvSpPr>
        <p:spPr>
          <a:xfrm>
            <a:off x="5216237" y="2497131"/>
            <a:ext cx="3023632"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d-ID" sz="1800" b="1" dirty="0">
                <a:solidFill>
                  <a:schemeClr val="accent5">
                    <a:lumMod val="50000"/>
                  </a:schemeClr>
                </a:solidFill>
                <a:latin typeface="Tahoma"/>
                <a:ea typeface="Tahoma"/>
                <a:cs typeface="Tahoma"/>
                <a:sym typeface="Tahoma"/>
              </a:rPr>
              <a:t>Koordinasi </a:t>
            </a:r>
            <a:r>
              <a:rPr lang="id-ID" sz="1400" dirty="0">
                <a:solidFill>
                  <a:schemeClr val="accent5">
                    <a:lumMod val="50000"/>
                  </a:schemeClr>
                </a:solidFill>
                <a:latin typeface="Tahoma"/>
                <a:ea typeface="Tahoma"/>
                <a:cs typeface="Tahoma"/>
                <a:sym typeface="Tahoma"/>
              </a:rPr>
              <a:t>dengan PUSAT TIK KP sejak susun Spesifikasi </a:t>
            </a:r>
            <a:r>
              <a:rPr lang="id-ID" sz="1400" dirty="0" err="1">
                <a:solidFill>
                  <a:schemeClr val="accent5">
                    <a:lumMod val="50000"/>
                  </a:schemeClr>
                </a:solidFill>
                <a:latin typeface="Tahoma"/>
                <a:ea typeface="Tahoma"/>
                <a:cs typeface="Tahoma"/>
                <a:sym typeface="Tahoma"/>
              </a:rPr>
              <a:t>s</a:t>
            </a:r>
            <a:r>
              <a:rPr lang="id-ID" sz="1400" dirty="0">
                <a:solidFill>
                  <a:schemeClr val="accent5">
                    <a:lumMod val="50000"/>
                  </a:schemeClr>
                </a:solidFill>
                <a:latin typeface="Tahoma"/>
                <a:ea typeface="Tahoma"/>
                <a:cs typeface="Tahoma"/>
                <a:sym typeface="Tahoma"/>
              </a:rPr>
              <a:t>/d Serah Terima</a:t>
            </a:r>
          </a:p>
        </p:txBody>
      </p:sp>
      <p:pic>
        <p:nvPicPr>
          <p:cNvPr id="23" name="Google Shape;556;p14">
            <a:extLst>
              <a:ext uri="{FF2B5EF4-FFF2-40B4-BE49-F238E27FC236}">
                <a16:creationId xmlns:a16="http://schemas.microsoft.com/office/drawing/2014/main" id="{778C5BBC-A474-D745-873C-959C0C2AFE62}"/>
              </a:ext>
            </a:extLst>
          </p:cNvPr>
          <p:cNvPicPr preferRelativeResize="0"/>
          <p:nvPr/>
        </p:nvPicPr>
        <p:blipFill rotWithShape="1">
          <a:blip r:embed="rId8">
            <a:alphaModFix/>
          </a:blip>
          <a:srcRect/>
          <a:stretch/>
        </p:blipFill>
        <p:spPr>
          <a:xfrm>
            <a:off x="8245776" y="4652613"/>
            <a:ext cx="2452121" cy="1288079"/>
          </a:xfrm>
          <a:prstGeom prst="rect">
            <a:avLst/>
          </a:prstGeom>
          <a:noFill/>
          <a:ln>
            <a:noFill/>
          </a:ln>
        </p:spPr>
      </p:pic>
      <p:pic>
        <p:nvPicPr>
          <p:cNvPr id="24" name="Google Shape;557;p14">
            <a:extLst>
              <a:ext uri="{FF2B5EF4-FFF2-40B4-BE49-F238E27FC236}">
                <a16:creationId xmlns:a16="http://schemas.microsoft.com/office/drawing/2014/main" id="{A4CBBA21-F709-3D45-9525-7C5C366127DC}"/>
              </a:ext>
            </a:extLst>
          </p:cNvPr>
          <p:cNvPicPr preferRelativeResize="0"/>
          <p:nvPr/>
        </p:nvPicPr>
        <p:blipFill rotWithShape="1">
          <a:blip r:embed="rId9">
            <a:alphaModFix/>
          </a:blip>
          <a:srcRect l="24591" t="18448" r="22713" b="18316"/>
          <a:stretch/>
        </p:blipFill>
        <p:spPr>
          <a:xfrm>
            <a:off x="4227646" y="5755645"/>
            <a:ext cx="824445" cy="989332"/>
          </a:xfrm>
          <a:prstGeom prst="rect">
            <a:avLst/>
          </a:prstGeom>
          <a:noFill/>
          <a:ln>
            <a:noFill/>
          </a:ln>
        </p:spPr>
      </p:pic>
      <p:pic>
        <p:nvPicPr>
          <p:cNvPr id="25" name="Picture 24" descr="Text&#10;&#10;Description automatically generated">
            <a:extLst>
              <a:ext uri="{FF2B5EF4-FFF2-40B4-BE49-F238E27FC236}">
                <a16:creationId xmlns:a16="http://schemas.microsoft.com/office/drawing/2014/main" id="{56C54116-673E-9548-B50F-8BFA1BFF5514}"/>
              </a:ext>
            </a:extLst>
          </p:cNvPr>
          <p:cNvPicPr>
            <a:picLocks noChangeAspect="1"/>
          </p:cNvPicPr>
          <p:nvPr/>
        </p:nvPicPr>
        <p:blipFill>
          <a:blip r:embed="rId10"/>
          <a:stretch>
            <a:fillRect/>
          </a:stretch>
        </p:blipFill>
        <p:spPr>
          <a:xfrm>
            <a:off x="4089817" y="1074156"/>
            <a:ext cx="1425915" cy="1002740"/>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5B69BD77-D2B0-9C48-BD84-FDB534CCB5FC}"/>
              </a:ext>
            </a:extLst>
          </p:cNvPr>
          <p:cNvPicPr>
            <a:picLocks noChangeAspect="1"/>
          </p:cNvPicPr>
          <p:nvPr/>
        </p:nvPicPr>
        <p:blipFill>
          <a:blip r:embed="rId11"/>
          <a:stretch>
            <a:fillRect/>
          </a:stretch>
        </p:blipFill>
        <p:spPr>
          <a:xfrm>
            <a:off x="4089816" y="974906"/>
            <a:ext cx="1436251" cy="358719"/>
          </a:xfrm>
          <a:prstGeom prst="rect">
            <a:avLst/>
          </a:prstGeom>
        </p:spPr>
      </p:pic>
      <p:pic>
        <p:nvPicPr>
          <p:cNvPr id="2" name="image1.jpeg">
            <a:extLst>
              <a:ext uri="{FF2B5EF4-FFF2-40B4-BE49-F238E27FC236}">
                <a16:creationId xmlns:a16="http://schemas.microsoft.com/office/drawing/2014/main" id="{950ADBE5-70D2-D1DA-5770-A76049342BF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4721" y="1053395"/>
            <a:ext cx="606067" cy="810340"/>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id="{3CBF8CD7-790F-1D88-FBC1-66D15D3B9D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48902" y="1053395"/>
            <a:ext cx="776275" cy="776275"/>
          </a:xfrm>
          <a:prstGeom prst="rect">
            <a:avLst/>
          </a:prstGeom>
        </p:spPr>
      </p:pic>
    </p:spTree>
    <p:extLst>
      <p:ext uri="{BB962C8B-B14F-4D97-AF65-F5344CB8AC3E}">
        <p14:creationId xmlns:p14="http://schemas.microsoft.com/office/powerpoint/2010/main" val="275021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D12F-AF51-42E7-8DD0-AB5C6EB58A29}"/>
              </a:ext>
            </a:extLst>
          </p:cNvPr>
          <p:cNvSpPr>
            <a:spLocks noGrp="1"/>
          </p:cNvSpPr>
          <p:nvPr>
            <p:ph type="title"/>
          </p:nvPr>
        </p:nvSpPr>
        <p:spPr>
          <a:xfrm>
            <a:off x="0" y="475081"/>
            <a:ext cx="9189692" cy="1021500"/>
          </a:xfrm>
        </p:spPr>
        <p:txBody>
          <a:bodyPr/>
          <a:lstStyle/>
          <a:p>
            <a:r>
              <a:rPr lang="en-US" dirty="0"/>
              <a:t>MANAJEMEN ASET TIK</a:t>
            </a:r>
          </a:p>
        </p:txBody>
      </p:sp>
      <p:sp>
        <p:nvSpPr>
          <p:cNvPr id="29" name="Rectangle 28">
            <a:extLst>
              <a:ext uri="{FF2B5EF4-FFF2-40B4-BE49-F238E27FC236}">
                <a16:creationId xmlns:a16="http://schemas.microsoft.com/office/drawing/2014/main" id="{A2B60EF4-B001-0343-A30A-A20DB4729753}"/>
              </a:ext>
            </a:extLst>
          </p:cNvPr>
          <p:cNvSpPr/>
          <p:nvPr/>
        </p:nvSpPr>
        <p:spPr>
          <a:xfrm>
            <a:off x="8192025" y="3928841"/>
            <a:ext cx="3979298" cy="830997"/>
          </a:xfrm>
          <a:prstGeom prst="rect">
            <a:avLst/>
          </a:prstGeom>
        </p:spPr>
        <p:txBody>
          <a:bodyPr wrap="square">
            <a:spAutoFit/>
          </a:bodyPr>
          <a:lstStyle/>
          <a:p>
            <a:pPr marL="0" marR="5081" lvl="0" indent="0" algn="just" defTabSz="914400" rtl="0" eaLnBrk="1" fontAlgn="auto" latinLnBrk="0" hangingPunct="1">
              <a:lnSpc>
                <a:spcPct val="100000"/>
              </a:lnSpc>
              <a:spcBef>
                <a:spcPct val="0"/>
              </a:spcBef>
              <a:spcAft>
                <a:spcPts val="0"/>
              </a:spcAft>
              <a:buClrTx/>
              <a:buSzTx/>
              <a:buFontTx/>
              <a:buNone/>
              <a:tabLst/>
              <a:defRPr/>
            </a:pPr>
            <a:r>
              <a:rPr kumimoji="0" lang="id-ID" sz="1600" b="0" i="1" u="none" strike="noStrike" kern="1200" cap="none" spc="-10" normalizeH="0" baseline="0" noProof="0" dirty="0">
                <a:ln>
                  <a:noFill/>
                </a:ln>
                <a:solidFill>
                  <a:prstClr val="black"/>
                </a:solidFill>
                <a:effectLst/>
                <a:uLnTx/>
                <a:uFillTx/>
                <a:latin typeface="Trebuchet MS"/>
                <a:ea typeface="+mn-ea"/>
                <a:cs typeface="Arial" charset="0"/>
              </a:rPr>
              <a:t>PT. Sarana </a:t>
            </a:r>
            <a:r>
              <a:rPr kumimoji="0" lang="id-ID" sz="1600" b="0" i="1" u="none" strike="noStrike" kern="1200" cap="none" spc="-10" normalizeH="0" baseline="0" noProof="0" dirty="0" err="1">
                <a:ln>
                  <a:noFill/>
                </a:ln>
                <a:solidFill>
                  <a:prstClr val="black"/>
                </a:solidFill>
                <a:effectLst/>
                <a:uLnTx/>
                <a:uFillTx/>
                <a:latin typeface="Trebuchet MS"/>
                <a:ea typeface="+mn-ea"/>
                <a:cs typeface="Arial" charset="0"/>
              </a:rPr>
              <a:t>Solusindo</a:t>
            </a:r>
            <a:r>
              <a:rPr kumimoji="0" lang="id-ID" sz="1600" b="0" i="1" u="none" strike="noStrike" kern="1200" cap="none" spc="-10" normalizeH="0" baseline="0" noProof="0" dirty="0">
                <a:ln>
                  <a:noFill/>
                </a:ln>
                <a:solidFill>
                  <a:prstClr val="black"/>
                </a:solidFill>
                <a:effectLst/>
                <a:uLnTx/>
                <a:uFillTx/>
                <a:latin typeface="Trebuchet MS"/>
                <a:ea typeface="+mn-ea"/>
                <a:cs typeface="Arial" charset="0"/>
              </a:rPr>
              <a:t> Cendikia</a:t>
            </a:r>
          </a:p>
          <a:p>
            <a:pPr marL="0" marR="5081" lvl="0" indent="0" algn="just" defTabSz="914400" rtl="0" eaLnBrk="1" fontAlgn="auto" latinLnBrk="0" hangingPunct="1">
              <a:lnSpc>
                <a:spcPct val="100000"/>
              </a:lnSpc>
              <a:spcBef>
                <a:spcPct val="0"/>
              </a:spcBef>
              <a:spcAft>
                <a:spcPts val="0"/>
              </a:spcAft>
              <a:buClrTx/>
              <a:buSzTx/>
              <a:buFontTx/>
              <a:buNone/>
              <a:tabLst/>
              <a:defRPr/>
            </a:pPr>
            <a:r>
              <a:rPr kumimoji="0" lang="id-ID" sz="1600" b="0" i="1" u="none" strike="noStrike" kern="1200" cap="none" spc="-10" normalizeH="0" baseline="0" noProof="0" dirty="0">
                <a:ln>
                  <a:noFill/>
                </a:ln>
                <a:solidFill>
                  <a:prstClr val="black"/>
                </a:solidFill>
                <a:effectLst/>
                <a:uLnTx/>
                <a:uFillTx/>
                <a:latin typeface="Trebuchet MS"/>
                <a:ea typeface="+mn-ea"/>
                <a:cs typeface="Arial" charset="0"/>
              </a:rPr>
              <a:t>Ketua Tim </a:t>
            </a:r>
            <a:r>
              <a:rPr kumimoji="0" lang="id-ID" sz="1600" b="0" i="1" u="none" strike="noStrike" kern="1200" cap="none" spc="-10" normalizeH="0" baseline="0" noProof="0" dirty="0" err="1">
                <a:ln>
                  <a:noFill/>
                </a:ln>
                <a:solidFill>
                  <a:prstClr val="black"/>
                </a:solidFill>
                <a:effectLst/>
                <a:uLnTx/>
                <a:uFillTx/>
                <a:latin typeface="Trebuchet MS"/>
                <a:ea typeface="+mn-ea"/>
                <a:cs typeface="Arial" charset="0"/>
              </a:rPr>
              <a:t>Asesor</a:t>
            </a:r>
            <a:r>
              <a:rPr kumimoji="0" lang="id-ID" sz="1600" b="0" i="1" u="none" strike="noStrike" kern="1200" cap="none" spc="-10" normalizeH="0" baseline="0" noProof="0" dirty="0">
                <a:ln>
                  <a:noFill/>
                </a:ln>
                <a:solidFill>
                  <a:prstClr val="black"/>
                </a:solidFill>
                <a:effectLst/>
                <a:uLnTx/>
                <a:uFillTx/>
                <a:latin typeface="Trebuchet MS"/>
                <a:ea typeface="+mn-ea"/>
                <a:cs typeface="Arial" charset="0"/>
              </a:rPr>
              <a:t> SPBE </a:t>
            </a:r>
            <a:r>
              <a:rPr kumimoji="0" lang="id-ID" sz="1600" b="0" i="1" u="none" strike="noStrike" kern="1200" cap="none" spc="-10" normalizeH="0" baseline="0" noProof="0" dirty="0" err="1">
                <a:ln>
                  <a:noFill/>
                </a:ln>
                <a:solidFill>
                  <a:prstClr val="black"/>
                </a:solidFill>
                <a:effectLst/>
                <a:uLnTx/>
                <a:uFillTx/>
                <a:latin typeface="Trebuchet MS"/>
                <a:ea typeface="+mn-ea"/>
                <a:cs typeface="Arial" charset="0"/>
              </a:rPr>
              <a:t>KemenPANRB</a:t>
            </a:r>
            <a:endParaRPr kumimoji="0" lang="id-ID" sz="1600" b="0" i="1" u="none" strike="noStrike" kern="1200" cap="none" spc="-10" normalizeH="0" baseline="0" noProof="0" dirty="0">
              <a:ln>
                <a:noFill/>
              </a:ln>
              <a:solidFill>
                <a:prstClr val="black"/>
              </a:solidFill>
              <a:effectLst/>
              <a:uLnTx/>
              <a:uFillTx/>
              <a:latin typeface="Trebuchet MS"/>
              <a:ea typeface="+mn-ea"/>
              <a:cs typeface="Arial" charset="0"/>
            </a:endParaRPr>
          </a:p>
          <a:p>
            <a:pPr marL="0" marR="5081" lvl="0" indent="0" algn="just" defTabSz="914400" rtl="0" eaLnBrk="1" fontAlgn="auto" latinLnBrk="0" hangingPunct="1">
              <a:lnSpc>
                <a:spcPct val="100000"/>
              </a:lnSpc>
              <a:spcBef>
                <a:spcPct val="0"/>
              </a:spcBef>
              <a:spcAft>
                <a:spcPts val="0"/>
              </a:spcAft>
              <a:buClrTx/>
              <a:buSzTx/>
              <a:buFontTx/>
              <a:buNone/>
              <a:tabLst/>
              <a:defRPr/>
            </a:pPr>
            <a:r>
              <a:rPr kumimoji="0" lang="id-ID" sz="1600" b="0" i="1" u="none" strike="noStrike" kern="1200" cap="none" spc="-10" normalizeH="0" baseline="0" noProof="0" dirty="0">
                <a:ln>
                  <a:noFill/>
                </a:ln>
                <a:solidFill>
                  <a:prstClr val="black"/>
                </a:solidFill>
                <a:effectLst/>
                <a:uLnTx/>
                <a:uFillTx/>
                <a:latin typeface="Trebuchet MS"/>
                <a:ea typeface="+mn-ea"/>
                <a:cs typeface="Arial" charset="0"/>
              </a:rPr>
              <a:t>Dosen Universitas Telkom</a:t>
            </a:r>
          </a:p>
        </p:txBody>
      </p:sp>
      <p:sp>
        <p:nvSpPr>
          <p:cNvPr id="30" name="TextBox 29">
            <a:extLst>
              <a:ext uri="{FF2B5EF4-FFF2-40B4-BE49-F238E27FC236}">
                <a16:creationId xmlns:a16="http://schemas.microsoft.com/office/drawing/2014/main" id="{66E1AF8C-E523-9943-AF70-633E05C3008E}"/>
              </a:ext>
            </a:extLst>
          </p:cNvPr>
          <p:cNvSpPr txBox="1"/>
          <p:nvPr/>
        </p:nvSpPr>
        <p:spPr>
          <a:xfrm>
            <a:off x="8192025" y="3349002"/>
            <a:ext cx="3965573" cy="523220"/>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rebuchet MS"/>
                <a:ea typeface="+mn-ea"/>
                <a:cs typeface="Arial" charset="0"/>
              </a:rPr>
              <a:t>Soni</a:t>
            </a:r>
            <a:r>
              <a:rPr kumimoji="0" lang="en-US" sz="2800" b="1" i="0" u="none" strike="noStrike" kern="1200" cap="none" spc="0" normalizeH="0" baseline="0" noProof="0" dirty="0">
                <a:ln>
                  <a:noFill/>
                </a:ln>
                <a:solidFill>
                  <a:prstClr val="black"/>
                </a:solidFill>
                <a:effectLst/>
                <a:uLnTx/>
                <a:uFillTx/>
                <a:latin typeface="Trebuchet MS"/>
                <a:ea typeface="+mn-ea"/>
                <a:cs typeface="Arial" charset="0"/>
              </a:rPr>
              <a:t> </a:t>
            </a:r>
            <a:r>
              <a:rPr kumimoji="0" lang="en-US" sz="2800" b="1" i="0" u="none" strike="noStrike" kern="1200" cap="none" spc="0" normalizeH="0" baseline="0" noProof="0" dirty="0" err="1">
                <a:ln>
                  <a:noFill/>
                </a:ln>
                <a:solidFill>
                  <a:prstClr val="black"/>
                </a:solidFill>
                <a:effectLst/>
                <a:uLnTx/>
                <a:uFillTx/>
                <a:latin typeface="Trebuchet MS"/>
                <a:ea typeface="+mn-ea"/>
                <a:cs typeface="Arial" charset="0"/>
              </a:rPr>
              <a:t>Fajar</a:t>
            </a:r>
            <a:r>
              <a:rPr kumimoji="0" lang="en-US" sz="2800" b="1" i="0" u="none" strike="noStrike" kern="1200" cap="none" spc="0" normalizeH="0" baseline="0" noProof="0" dirty="0">
                <a:ln>
                  <a:noFill/>
                </a:ln>
                <a:solidFill>
                  <a:prstClr val="black"/>
                </a:solidFill>
                <a:effectLst/>
                <a:uLnTx/>
                <a:uFillTx/>
                <a:latin typeface="Trebuchet MS"/>
                <a:ea typeface="+mn-ea"/>
                <a:cs typeface="Arial" charset="0"/>
              </a:rPr>
              <a:t> Surya G</a:t>
            </a:r>
          </a:p>
        </p:txBody>
      </p:sp>
      <p:grpSp>
        <p:nvGrpSpPr>
          <p:cNvPr id="10" name="Group 9">
            <a:extLst>
              <a:ext uri="{FF2B5EF4-FFF2-40B4-BE49-F238E27FC236}">
                <a16:creationId xmlns:a16="http://schemas.microsoft.com/office/drawing/2014/main" id="{C5B1D24A-B068-914E-9C38-8C37A01981B5}"/>
              </a:ext>
            </a:extLst>
          </p:cNvPr>
          <p:cNvGrpSpPr/>
          <p:nvPr/>
        </p:nvGrpSpPr>
        <p:grpSpPr>
          <a:xfrm>
            <a:off x="2377" y="1541510"/>
            <a:ext cx="8040216" cy="4250431"/>
            <a:chOff x="721115" y="1764830"/>
            <a:chExt cx="7747462" cy="4060673"/>
          </a:xfrm>
        </p:grpSpPr>
        <p:pic>
          <p:nvPicPr>
            <p:cNvPr id="8" name="Picture 7">
              <a:extLst>
                <a:ext uri="{FF2B5EF4-FFF2-40B4-BE49-F238E27FC236}">
                  <a16:creationId xmlns:a16="http://schemas.microsoft.com/office/drawing/2014/main" id="{CF7C3CE4-6E3D-FE49-810C-AF86E46A1BF1}"/>
                </a:ext>
              </a:extLst>
            </p:cNvPr>
            <p:cNvPicPr>
              <a:picLocks noChangeAspect="1"/>
            </p:cNvPicPr>
            <p:nvPr/>
          </p:nvPicPr>
          <p:blipFill>
            <a:blip r:embed="rId2"/>
            <a:stretch>
              <a:fillRect/>
            </a:stretch>
          </p:blipFill>
          <p:spPr>
            <a:xfrm>
              <a:off x="721115" y="1764830"/>
              <a:ext cx="7747462" cy="4060673"/>
            </a:xfrm>
            <a:prstGeom prst="rect">
              <a:avLst/>
            </a:prstGeom>
          </p:spPr>
        </p:pic>
        <p:sp>
          <p:nvSpPr>
            <p:cNvPr id="9" name="Rectangle 8">
              <a:extLst>
                <a:ext uri="{FF2B5EF4-FFF2-40B4-BE49-F238E27FC236}">
                  <a16:creationId xmlns:a16="http://schemas.microsoft.com/office/drawing/2014/main" id="{C303715F-7D8A-0C44-AFAF-4D7505CC5F09}"/>
                </a:ext>
              </a:extLst>
            </p:cNvPr>
            <p:cNvSpPr/>
            <p:nvPr/>
          </p:nvSpPr>
          <p:spPr>
            <a:xfrm>
              <a:off x="3860800" y="5232400"/>
              <a:ext cx="4194233" cy="567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405803AA-88A0-BF49-A58A-78B13B22CB00}"/>
              </a:ext>
            </a:extLst>
          </p:cNvPr>
          <p:cNvSpPr/>
          <p:nvPr/>
        </p:nvSpPr>
        <p:spPr>
          <a:xfrm>
            <a:off x="10180774" y="5458244"/>
            <a:ext cx="1976824" cy="400110"/>
          </a:xfrm>
          <a:prstGeom prst="rect">
            <a:avLst/>
          </a:prstGeom>
        </p:spPr>
        <p:txBody>
          <a:bodyPr wrap="none">
            <a:spAutoFit/>
          </a:bodyPr>
          <a:lstStyle/>
          <a:p>
            <a:pPr marL="0" marR="5081" lvl="0" indent="0" algn="ctr" defTabSz="914400" rtl="0" eaLnBrk="1" fontAlgn="auto" latinLnBrk="0" hangingPunct="1">
              <a:lnSpc>
                <a:spcPct val="100000"/>
              </a:lnSpc>
              <a:spcBef>
                <a:spcPct val="0"/>
              </a:spcBef>
              <a:spcAft>
                <a:spcPts val="0"/>
              </a:spcAft>
              <a:buClrTx/>
              <a:buSzTx/>
              <a:buFontTx/>
              <a:buNone/>
              <a:tabLst/>
              <a:defRPr/>
            </a:pPr>
            <a:r>
              <a:rPr kumimoji="0" lang="id-ID" sz="2000" b="0" i="1" u="none" strike="noStrike" kern="1200" cap="none" spc="-10" normalizeH="0" baseline="0" noProof="0" dirty="0">
                <a:ln>
                  <a:noFill/>
                </a:ln>
                <a:solidFill>
                  <a:prstClr val="black"/>
                </a:solidFill>
                <a:effectLst/>
                <a:uLnTx/>
                <a:uFillTx/>
                <a:latin typeface="Trebuchet MS"/>
                <a:ea typeface="+mn-ea"/>
                <a:cs typeface="Arial" charset="0"/>
              </a:rPr>
              <a:t>0812-1470-2393</a:t>
            </a:r>
          </a:p>
        </p:txBody>
      </p:sp>
      <p:pic>
        <p:nvPicPr>
          <p:cNvPr id="32" name="Picture 31">
            <a:extLst>
              <a:ext uri="{FF2B5EF4-FFF2-40B4-BE49-F238E27FC236}">
                <a16:creationId xmlns:a16="http://schemas.microsoft.com/office/drawing/2014/main" id="{F443E4AA-5DD4-214C-A8E6-93C2F138DC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71" b="97034" l="3042" r="89734"/>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7578254" y="4903854"/>
            <a:ext cx="1763257" cy="1508889"/>
          </a:xfrm>
          <a:prstGeom prst="rect">
            <a:avLst/>
          </a:prstGeom>
        </p:spPr>
      </p:pic>
      <p:pic>
        <p:nvPicPr>
          <p:cNvPr id="4" name="Picture 3" descr="Icon&#10;&#10;Description automatically generated">
            <a:extLst>
              <a:ext uri="{FF2B5EF4-FFF2-40B4-BE49-F238E27FC236}">
                <a16:creationId xmlns:a16="http://schemas.microsoft.com/office/drawing/2014/main" id="{03D12932-422F-3A2B-5F0C-DC360D05707F}"/>
              </a:ext>
            </a:extLst>
          </p:cNvPr>
          <p:cNvPicPr>
            <a:picLocks noChangeAspect="1"/>
          </p:cNvPicPr>
          <p:nvPr/>
        </p:nvPicPr>
        <p:blipFill>
          <a:blip r:embed="rId5"/>
          <a:stretch>
            <a:fillRect/>
          </a:stretch>
        </p:blipFill>
        <p:spPr>
          <a:xfrm>
            <a:off x="125046" y="6203124"/>
            <a:ext cx="1035538" cy="419238"/>
          </a:xfrm>
          <a:prstGeom prst="rect">
            <a:avLst/>
          </a:prstGeom>
        </p:spPr>
      </p:pic>
      <p:pic>
        <p:nvPicPr>
          <p:cNvPr id="5" name="image1.jpeg">
            <a:extLst>
              <a:ext uri="{FF2B5EF4-FFF2-40B4-BE49-F238E27FC236}">
                <a16:creationId xmlns:a16="http://schemas.microsoft.com/office/drawing/2014/main" id="{5F5271EC-FF82-D49D-AB55-5A362595273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51122" y="226834"/>
            <a:ext cx="606067" cy="810340"/>
          </a:xfrm>
          <a:prstGeom prst="rect">
            <a:avLst/>
          </a:prstGeom>
          <a:noFill/>
          <a:ln>
            <a:noFill/>
          </a:ln>
        </p:spPr>
      </p:pic>
      <p:pic>
        <p:nvPicPr>
          <p:cNvPr id="6" name="Picture 5" descr="A close up of a sign&#10;&#10;Description automatically generated">
            <a:extLst>
              <a:ext uri="{FF2B5EF4-FFF2-40B4-BE49-F238E27FC236}">
                <a16:creationId xmlns:a16="http://schemas.microsoft.com/office/drawing/2014/main" id="{5CF169BF-CDCA-647B-C879-23D834DA70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5303" y="226834"/>
            <a:ext cx="776275" cy="776275"/>
          </a:xfrm>
          <a:prstGeom prst="rect">
            <a:avLst/>
          </a:prstGeom>
        </p:spPr>
      </p:pic>
    </p:spTree>
    <p:extLst>
      <p:ext uri="{BB962C8B-B14F-4D97-AF65-F5344CB8AC3E}">
        <p14:creationId xmlns:p14="http://schemas.microsoft.com/office/powerpoint/2010/main" val="127949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920416" y="317225"/>
            <a:ext cx="0" cy="693583"/>
          </a:xfrm>
          <a:prstGeom prst="line">
            <a:avLst/>
          </a:prstGeom>
          <a:ln w="76200">
            <a:solidFill>
              <a:srgbClr val="00B0F0"/>
            </a:solidFill>
          </a:ln>
        </p:spPr>
        <p:style>
          <a:lnRef idx="1">
            <a:schemeClr val="accent5"/>
          </a:lnRef>
          <a:fillRef idx="0">
            <a:schemeClr val="accent5"/>
          </a:fillRef>
          <a:effectRef idx="0">
            <a:schemeClr val="accent5"/>
          </a:effectRef>
          <a:fontRef idx="minor">
            <a:schemeClr val="tx1"/>
          </a:fontRef>
        </p:style>
      </p:cxnSp>
      <p:sp>
        <p:nvSpPr>
          <p:cNvPr id="38" name="TextBox 37"/>
          <p:cNvSpPr txBox="1"/>
          <p:nvPr/>
        </p:nvSpPr>
        <p:spPr>
          <a:xfrm>
            <a:off x="983432" y="364479"/>
            <a:ext cx="5224700" cy="646331"/>
          </a:xfrm>
          <a:prstGeom prst="rect">
            <a:avLst/>
          </a:prstGeom>
          <a:noFill/>
        </p:spPr>
        <p:txBody>
          <a:bodyPr wrap="none" rtlCol="0">
            <a:spAutoFit/>
          </a:bodyPr>
          <a:lstStyle/>
          <a:p>
            <a:pPr defTabSz="914354">
              <a:defRPr/>
            </a:pPr>
            <a:r>
              <a:rPr lang="en-US" sz="1200" b="1" spc="300" dirty="0">
                <a:solidFill>
                  <a:prstClr val="black"/>
                </a:solidFill>
                <a:latin typeface="Calibri"/>
                <a:cs typeface="Arial" panose="020B0604020202020204" pitchFamily="34" charset="0"/>
              </a:rPr>
              <a:t>KEMENTERIAN PENDAYAGUNAAN APARATUR NEGARA</a:t>
            </a:r>
          </a:p>
          <a:p>
            <a:pPr defTabSz="914354">
              <a:defRPr/>
            </a:pPr>
            <a:r>
              <a:rPr lang="en-US" sz="1200" b="1" spc="300" dirty="0">
                <a:solidFill>
                  <a:prstClr val="black"/>
                </a:solidFill>
                <a:latin typeface="Calibri"/>
                <a:cs typeface="Arial" panose="020B0604020202020204" pitchFamily="34" charset="0"/>
              </a:rPr>
              <a:t>DAN REFORMASI BIROKRASI</a:t>
            </a:r>
          </a:p>
          <a:p>
            <a:pPr defTabSz="914354">
              <a:defRPr/>
            </a:pPr>
            <a:r>
              <a:rPr lang="en-US" sz="1200" b="1" spc="300" dirty="0">
                <a:solidFill>
                  <a:prstClr val="black"/>
                </a:solidFill>
                <a:latin typeface="Calibri"/>
                <a:cs typeface="Arial" panose="020B0604020202020204" pitchFamily="34" charset="0"/>
              </a:rPr>
              <a:t>REPUBLIK INDONESIA</a:t>
            </a:r>
            <a:endParaRPr lang="id-ID" sz="1200" b="1" spc="300" dirty="0">
              <a:solidFill>
                <a:prstClr val="black"/>
              </a:solidFill>
              <a:latin typeface="Calibri"/>
              <a:cs typeface="Arial" panose="020B0604020202020204" pitchFamily="34"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35" y="364477"/>
            <a:ext cx="817399" cy="621115"/>
          </a:xfrm>
          <a:prstGeom prst="rect">
            <a:avLst/>
          </a:prstGeom>
        </p:spPr>
      </p:pic>
      <p:sp>
        <p:nvSpPr>
          <p:cNvPr id="26" name="Rectangle 25"/>
          <p:cNvSpPr/>
          <p:nvPr/>
        </p:nvSpPr>
        <p:spPr>
          <a:xfrm>
            <a:off x="0" y="1285861"/>
            <a:ext cx="12192000" cy="806451"/>
          </a:xfrm>
          <a:prstGeom prst="rect">
            <a:avLst/>
          </a:prstGeom>
          <a:solidFill>
            <a:srgbClr val="00B0F0">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lIns="121917" tIns="60959" rIns="121917" bIns="60959" anchor="ctr"/>
          <a:lstStyle/>
          <a:p>
            <a:pPr algn="ctr" defTabSz="914354">
              <a:defRPr/>
            </a:pPr>
            <a:endParaRPr lang="en-US" dirty="0">
              <a:solidFill>
                <a:prstClr val="white"/>
              </a:solidFill>
              <a:latin typeface="Calibri"/>
            </a:endParaRPr>
          </a:p>
        </p:txBody>
      </p:sp>
      <p:sp>
        <p:nvSpPr>
          <p:cNvPr id="28" name="Subtitle 2"/>
          <p:cNvSpPr txBox="1">
            <a:spLocks/>
          </p:cNvSpPr>
          <p:nvPr/>
        </p:nvSpPr>
        <p:spPr bwMode="auto">
          <a:xfrm>
            <a:off x="0" y="1340768"/>
            <a:ext cx="12192000" cy="770653"/>
          </a:xfrm>
          <a:prstGeom prst="rect">
            <a:avLst/>
          </a:prstGeom>
          <a:noFill/>
          <a:ln w="9525">
            <a:noFill/>
            <a:miter lim="800000"/>
            <a:headEnd/>
            <a:tailEnd/>
          </a:ln>
        </p:spPr>
        <p:txBody>
          <a:bodyPr lIns="121917" tIns="60959" rIns="121917" bIns="60959"/>
          <a:lstStyle/>
          <a:p>
            <a:pPr algn="ctr" defTabSz="914354">
              <a:defRPr/>
            </a:pPr>
            <a:r>
              <a:rPr lang="en-US" sz="4000" b="1" dirty="0">
                <a:solidFill>
                  <a:prstClr val="black"/>
                </a:solidFill>
                <a:effectLst>
                  <a:outerShdw blurRad="38100" dist="38100" dir="2700000" algn="tl">
                    <a:srgbClr val="000000">
                      <a:alpha val="43137"/>
                    </a:srgbClr>
                  </a:outerShdw>
                </a:effectLst>
                <a:latin typeface="Calibri"/>
                <a:cs typeface="Arial" panose="020B0604020202020204" pitchFamily="34" charset="0"/>
              </a:rPr>
              <a:t>PERPRES 95/2018 TENTANG SPBE</a:t>
            </a:r>
            <a:endParaRPr lang="id-ID" sz="4000" b="1" dirty="0">
              <a:solidFill>
                <a:prstClr val="black"/>
              </a:solidFill>
              <a:effectLst>
                <a:outerShdw blurRad="38100" dist="38100" dir="2700000" algn="tl">
                  <a:srgbClr val="000000">
                    <a:alpha val="43137"/>
                  </a:srgbClr>
                </a:outerShdw>
              </a:effectLst>
              <a:latin typeface="Calibri"/>
              <a:cs typeface="Arial" panose="020B0604020202020204" pitchFamily="34" charset="0"/>
            </a:endParaRPr>
          </a:p>
        </p:txBody>
      </p:sp>
      <p:pic>
        <p:nvPicPr>
          <p:cNvPr id="31" name="Picture 30" descr="A close up of a sign&#10;&#10;Description automatically generated">
            <a:extLst>
              <a:ext uri="{FF2B5EF4-FFF2-40B4-BE49-F238E27FC236}">
                <a16:creationId xmlns:a16="http://schemas.microsoft.com/office/drawing/2014/main" id="{F52373AE-599A-437D-9705-23D9609BBC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072" y="6107151"/>
            <a:ext cx="647853" cy="647853"/>
          </a:xfrm>
          <a:prstGeom prst="rect">
            <a:avLst/>
          </a:prstGeom>
        </p:spPr>
      </p:pic>
      <p:pic>
        <p:nvPicPr>
          <p:cNvPr id="41" name="Picture 40">
            <a:extLst>
              <a:ext uri="{FF2B5EF4-FFF2-40B4-BE49-F238E27FC236}">
                <a16:creationId xmlns:a16="http://schemas.microsoft.com/office/drawing/2014/main" id="{71809F02-24C2-41ED-879C-708367363C4D}"/>
              </a:ext>
            </a:extLst>
          </p:cNvPr>
          <p:cNvPicPr>
            <a:picLocks noChangeAspect="1"/>
          </p:cNvPicPr>
          <p:nvPr/>
        </p:nvPicPr>
        <p:blipFill>
          <a:blip r:embed="rId5"/>
          <a:stretch>
            <a:fillRect/>
          </a:stretch>
        </p:blipFill>
        <p:spPr>
          <a:xfrm>
            <a:off x="5772883" y="2231117"/>
            <a:ext cx="6480720" cy="4574155"/>
          </a:xfrm>
          <a:prstGeom prst="rect">
            <a:avLst/>
          </a:prstGeom>
        </p:spPr>
      </p:pic>
      <p:sp>
        <p:nvSpPr>
          <p:cNvPr id="42" name="TextBox 41">
            <a:extLst>
              <a:ext uri="{FF2B5EF4-FFF2-40B4-BE49-F238E27FC236}">
                <a16:creationId xmlns:a16="http://schemas.microsoft.com/office/drawing/2014/main" id="{A4CA4027-A6C3-4D9F-9F06-6A61F8504C8B}"/>
              </a:ext>
            </a:extLst>
          </p:cNvPr>
          <p:cNvSpPr txBox="1"/>
          <p:nvPr/>
        </p:nvSpPr>
        <p:spPr>
          <a:xfrm>
            <a:off x="370907" y="2119496"/>
            <a:ext cx="6301159" cy="1938992"/>
          </a:xfrm>
          <a:prstGeom prst="rect">
            <a:avLst/>
          </a:prstGeom>
          <a:noFill/>
        </p:spPr>
        <p:txBody>
          <a:bodyPr wrap="square" rtlCol="0">
            <a:spAutoFit/>
          </a:bodyPr>
          <a:lstStyle/>
          <a:p>
            <a:pPr defTabSz="914354">
              <a:defRPr/>
            </a:pPr>
            <a:r>
              <a:rPr lang="en-GB" sz="2400" b="1" dirty="0">
                <a:solidFill>
                  <a:prstClr val="black"/>
                </a:solidFill>
                <a:latin typeface="Calibri"/>
                <a:cs typeface="Arial" panose="020B0604020202020204" pitchFamily="34" charset="0"/>
              </a:rPr>
              <a:t>SPBE </a:t>
            </a:r>
          </a:p>
          <a:p>
            <a:pPr defTabSz="914354">
              <a:defRPr/>
            </a:pPr>
            <a:r>
              <a:rPr lang="en-GB" sz="2400" dirty="0" err="1">
                <a:solidFill>
                  <a:prstClr val="black"/>
                </a:solidFill>
                <a:latin typeface="Calibri"/>
                <a:cs typeface="Arial" panose="020B0604020202020204" pitchFamily="34" charset="0"/>
              </a:rPr>
              <a:t>adalah</a:t>
            </a:r>
            <a:r>
              <a:rPr lang="en-GB" sz="2400" dirty="0">
                <a:solidFill>
                  <a:prstClr val="black"/>
                </a:solidFill>
                <a:latin typeface="Calibri"/>
                <a:cs typeface="Arial" panose="020B0604020202020204" pitchFamily="34" charset="0"/>
              </a:rPr>
              <a:t> </a:t>
            </a:r>
            <a:r>
              <a:rPr lang="en-GB" sz="2400" b="1" dirty="0">
                <a:solidFill>
                  <a:prstClr val="black"/>
                </a:solidFill>
                <a:latin typeface="Calibri"/>
                <a:cs typeface="Arial" panose="020B0604020202020204" pitchFamily="34" charset="0"/>
              </a:rPr>
              <a:t>p</a:t>
            </a:r>
            <a:r>
              <a:rPr lang="en-US" sz="2400" b="1" dirty="0" err="1">
                <a:solidFill>
                  <a:prstClr val="black"/>
                </a:solidFill>
                <a:latin typeface="Calibri"/>
                <a:cs typeface="Arial" panose="020B0604020202020204" pitchFamily="34" charset="0"/>
              </a:rPr>
              <a:t>enyelenggaraan</a:t>
            </a:r>
            <a:r>
              <a:rPr lang="en-US" sz="2400" b="1" dirty="0">
                <a:solidFill>
                  <a:prstClr val="black"/>
                </a:solidFill>
                <a:latin typeface="Calibri"/>
                <a:cs typeface="Arial" panose="020B0604020202020204" pitchFamily="34" charset="0"/>
              </a:rPr>
              <a:t> </a:t>
            </a:r>
            <a:r>
              <a:rPr lang="en-US" sz="2400" b="1" dirty="0" err="1">
                <a:solidFill>
                  <a:prstClr val="black"/>
                </a:solidFill>
                <a:latin typeface="Calibri"/>
                <a:cs typeface="Arial" panose="020B0604020202020204" pitchFamily="34" charset="0"/>
              </a:rPr>
              <a:t>pemerintahan</a:t>
            </a:r>
            <a:r>
              <a:rPr lang="en-US" sz="2400" dirty="0">
                <a:solidFill>
                  <a:prstClr val="black"/>
                </a:solidFill>
                <a:latin typeface="Calibri"/>
                <a:cs typeface="Arial" panose="020B0604020202020204" pitchFamily="34" charset="0"/>
              </a:rPr>
              <a:t> yang </a:t>
            </a:r>
            <a:r>
              <a:rPr lang="en-US" sz="2400" dirty="0" err="1">
                <a:solidFill>
                  <a:prstClr val="black"/>
                </a:solidFill>
                <a:latin typeface="Calibri"/>
                <a:cs typeface="Arial" panose="020B0604020202020204" pitchFamily="34" charset="0"/>
              </a:rPr>
              <a:t>memanfaatkan</a:t>
            </a:r>
            <a:r>
              <a:rPr lang="en-US" sz="2400" dirty="0">
                <a:solidFill>
                  <a:prstClr val="black"/>
                </a:solidFill>
                <a:latin typeface="Calibri"/>
                <a:cs typeface="Arial" panose="020B0604020202020204" pitchFamily="34" charset="0"/>
              </a:rPr>
              <a:t> </a:t>
            </a:r>
            <a:r>
              <a:rPr lang="en-US" sz="2400" b="1" dirty="0" err="1">
                <a:solidFill>
                  <a:prstClr val="black"/>
                </a:solidFill>
                <a:latin typeface="Calibri"/>
                <a:cs typeface="Arial" panose="020B0604020202020204" pitchFamily="34" charset="0"/>
              </a:rPr>
              <a:t>Teknologi</a:t>
            </a:r>
            <a:r>
              <a:rPr lang="en-US" sz="2400" dirty="0">
                <a:solidFill>
                  <a:prstClr val="black"/>
                </a:solidFill>
                <a:latin typeface="Calibri"/>
                <a:cs typeface="Arial" panose="020B0604020202020204" pitchFamily="34" charset="0"/>
              </a:rPr>
              <a:t> </a:t>
            </a:r>
            <a:r>
              <a:rPr lang="en-US" sz="2400" b="1" dirty="0" err="1">
                <a:solidFill>
                  <a:prstClr val="black"/>
                </a:solidFill>
                <a:latin typeface="Calibri"/>
                <a:cs typeface="Arial" panose="020B0604020202020204" pitchFamily="34" charset="0"/>
              </a:rPr>
              <a:t>Informasi</a:t>
            </a:r>
            <a:r>
              <a:rPr lang="en-US" sz="2400" dirty="0">
                <a:solidFill>
                  <a:prstClr val="black"/>
                </a:solidFill>
                <a:latin typeface="Calibri"/>
                <a:cs typeface="Arial" panose="020B0604020202020204" pitchFamily="34" charset="0"/>
              </a:rPr>
              <a:t> </a:t>
            </a:r>
            <a:r>
              <a:rPr lang="en-US" sz="2400" dirty="0" err="1">
                <a:solidFill>
                  <a:prstClr val="black"/>
                </a:solidFill>
                <a:latin typeface="Calibri"/>
                <a:cs typeface="Arial" panose="020B0604020202020204" pitchFamily="34" charset="0"/>
              </a:rPr>
              <a:t>dan</a:t>
            </a:r>
            <a:r>
              <a:rPr lang="en-US" sz="2400" dirty="0">
                <a:solidFill>
                  <a:prstClr val="black"/>
                </a:solidFill>
                <a:latin typeface="Calibri"/>
                <a:cs typeface="Arial" panose="020B0604020202020204" pitchFamily="34" charset="0"/>
              </a:rPr>
              <a:t> </a:t>
            </a:r>
            <a:r>
              <a:rPr lang="en-US" sz="2400" b="1" dirty="0" err="1">
                <a:solidFill>
                  <a:prstClr val="black"/>
                </a:solidFill>
                <a:latin typeface="Calibri"/>
                <a:cs typeface="Arial" panose="020B0604020202020204" pitchFamily="34" charset="0"/>
              </a:rPr>
              <a:t>Komunikasi</a:t>
            </a:r>
            <a:r>
              <a:rPr lang="en-US" sz="2400" dirty="0">
                <a:solidFill>
                  <a:prstClr val="black"/>
                </a:solidFill>
                <a:latin typeface="Calibri"/>
                <a:cs typeface="Arial" panose="020B0604020202020204" pitchFamily="34" charset="0"/>
              </a:rPr>
              <a:t> </a:t>
            </a:r>
            <a:r>
              <a:rPr lang="en-US" sz="2400" dirty="0" err="1">
                <a:solidFill>
                  <a:prstClr val="black"/>
                </a:solidFill>
                <a:latin typeface="Calibri"/>
                <a:cs typeface="Arial" panose="020B0604020202020204" pitchFamily="34" charset="0"/>
              </a:rPr>
              <a:t>untuk</a:t>
            </a:r>
            <a:r>
              <a:rPr lang="en-US" sz="2400" dirty="0">
                <a:solidFill>
                  <a:prstClr val="black"/>
                </a:solidFill>
                <a:latin typeface="Calibri"/>
                <a:cs typeface="Arial" panose="020B0604020202020204" pitchFamily="34" charset="0"/>
              </a:rPr>
              <a:t> </a:t>
            </a:r>
            <a:r>
              <a:rPr lang="en-US" sz="2400" b="1" dirty="0" err="1">
                <a:solidFill>
                  <a:prstClr val="black"/>
                </a:solidFill>
                <a:latin typeface="Calibri"/>
                <a:cs typeface="Arial" panose="020B0604020202020204" pitchFamily="34" charset="0"/>
              </a:rPr>
              <a:t>memberikan</a:t>
            </a:r>
            <a:r>
              <a:rPr lang="en-US" sz="2400" dirty="0">
                <a:solidFill>
                  <a:prstClr val="black"/>
                </a:solidFill>
                <a:latin typeface="Calibri"/>
                <a:cs typeface="Arial" panose="020B0604020202020204" pitchFamily="34" charset="0"/>
              </a:rPr>
              <a:t> </a:t>
            </a:r>
            <a:r>
              <a:rPr lang="en-US" sz="2400" b="1" dirty="0" err="1">
                <a:solidFill>
                  <a:prstClr val="black"/>
                </a:solidFill>
                <a:latin typeface="Calibri"/>
                <a:cs typeface="Arial" panose="020B0604020202020204" pitchFamily="34" charset="0"/>
              </a:rPr>
              <a:t>Layanan</a:t>
            </a:r>
            <a:r>
              <a:rPr lang="en-US" sz="2400" dirty="0">
                <a:solidFill>
                  <a:prstClr val="black"/>
                </a:solidFill>
                <a:latin typeface="Calibri"/>
                <a:cs typeface="Arial" panose="020B0604020202020204" pitchFamily="34" charset="0"/>
              </a:rPr>
              <a:t> </a:t>
            </a:r>
            <a:r>
              <a:rPr lang="en-US" sz="2400" dirty="0" err="1">
                <a:solidFill>
                  <a:prstClr val="black"/>
                </a:solidFill>
                <a:latin typeface="Calibri"/>
                <a:cs typeface="Arial" panose="020B0604020202020204" pitchFamily="34" charset="0"/>
              </a:rPr>
              <a:t>kepada</a:t>
            </a:r>
            <a:r>
              <a:rPr lang="en-US" sz="2400" dirty="0">
                <a:solidFill>
                  <a:prstClr val="black"/>
                </a:solidFill>
                <a:latin typeface="Calibri"/>
                <a:cs typeface="Arial" panose="020B0604020202020204" pitchFamily="34" charset="0"/>
              </a:rPr>
              <a:t> </a:t>
            </a:r>
            <a:r>
              <a:rPr lang="en-US" sz="2400" dirty="0" err="1">
                <a:solidFill>
                  <a:prstClr val="black"/>
                </a:solidFill>
                <a:latin typeface="Calibri"/>
                <a:cs typeface="Arial" panose="020B0604020202020204" pitchFamily="34" charset="0"/>
              </a:rPr>
              <a:t>pengguna</a:t>
            </a:r>
            <a:r>
              <a:rPr lang="en-US" sz="2400" dirty="0">
                <a:solidFill>
                  <a:prstClr val="black"/>
                </a:solidFill>
                <a:latin typeface="Calibri"/>
                <a:cs typeface="Arial" panose="020B0604020202020204" pitchFamily="34" charset="0"/>
              </a:rPr>
              <a:t> </a:t>
            </a:r>
            <a:r>
              <a:rPr lang="id-ID" sz="2400" dirty="0" err="1">
                <a:solidFill>
                  <a:prstClr val="black"/>
                </a:solidFill>
                <a:latin typeface="Calibri"/>
                <a:cs typeface="Arial" panose="020B0604020202020204" pitchFamily="34" charset="0"/>
              </a:rPr>
              <a:t>S</a:t>
            </a:r>
            <a:r>
              <a:rPr lang="en-US" sz="2400" dirty="0">
                <a:solidFill>
                  <a:prstClr val="black"/>
                </a:solidFill>
                <a:latin typeface="Calibri"/>
                <a:cs typeface="Arial" panose="020B0604020202020204" pitchFamily="34" charset="0"/>
              </a:rPr>
              <a:t>PBE</a:t>
            </a:r>
          </a:p>
        </p:txBody>
      </p:sp>
      <p:sp>
        <p:nvSpPr>
          <p:cNvPr id="2" name="TextBox 1">
            <a:extLst>
              <a:ext uri="{FF2B5EF4-FFF2-40B4-BE49-F238E27FC236}">
                <a16:creationId xmlns:a16="http://schemas.microsoft.com/office/drawing/2014/main" id="{03DACE78-6165-4CF9-88B2-DB4B89214BFA}"/>
              </a:ext>
            </a:extLst>
          </p:cNvPr>
          <p:cNvSpPr txBox="1"/>
          <p:nvPr/>
        </p:nvSpPr>
        <p:spPr>
          <a:xfrm>
            <a:off x="370907" y="4211043"/>
            <a:ext cx="6226191" cy="830997"/>
          </a:xfrm>
          <a:prstGeom prst="rect">
            <a:avLst/>
          </a:prstGeom>
          <a:noFill/>
        </p:spPr>
        <p:txBody>
          <a:bodyPr wrap="square" rtlCol="0">
            <a:spAutoFit/>
          </a:bodyPr>
          <a:lstStyle/>
          <a:p>
            <a:pPr defTabSz="914354"/>
            <a:r>
              <a:rPr lang="en-US" sz="2400" dirty="0" err="1">
                <a:solidFill>
                  <a:prstClr val="black"/>
                </a:solidFill>
                <a:latin typeface="Calibri"/>
                <a:cs typeface="Arial" panose="020B0604020202020204" pitchFamily="34" charset="0"/>
              </a:rPr>
              <a:t>Penyelenggaraan</a:t>
            </a:r>
            <a:r>
              <a:rPr lang="en-US" sz="2400" dirty="0">
                <a:solidFill>
                  <a:prstClr val="black"/>
                </a:solidFill>
                <a:latin typeface="Calibri"/>
                <a:cs typeface="Arial" panose="020B0604020202020204" pitchFamily="34" charset="0"/>
              </a:rPr>
              <a:t> SPBE </a:t>
            </a:r>
            <a:r>
              <a:rPr lang="en-US" sz="2400" dirty="0" err="1">
                <a:solidFill>
                  <a:prstClr val="black"/>
                </a:solidFill>
                <a:latin typeface="Calibri"/>
                <a:cs typeface="Arial" panose="020B0604020202020204" pitchFamily="34" charset="0"/>
              </a:rPr>
              <a:t>mencakup</a:t>
            </a:r>
            <a:r>
              <a:rPr lang="en-US" sz="2400" dirty="0">
                <a:solidFill>
                  <a:prstClr val="black"/>
                </a:solidFill>
                <a:latin typeface="Calibri"/>
                <a:cs typeface="Arial" panose="020B0604020202020204" pitchFamily="34" charset="0"/>
              </a:rPr>
              <a:t> </a:t>
            </a:r>
            <a:r>
              <a:rPr lang="en-US" sz="2400" dirty="0" err="1">
                <a:solidFill>
                  <a:prstClr val="black"/>
                </a:solidFill>
                <a:latin typeface="Calibri"/>
                <a:cs typeface="Arial" panose="020B0604020202020204" pitchFamily="34" charset="0"/>
              </a:rPr>
              <a:t>pengaturan</a:t>
            </a:r>
            <a:r>
              <a:rPr lang="en-US" sz="2400" dirty="0">
                <a:solidFill>
                  <a:prstClr val="black"/>
                </a:solidFill>
                <a:latin typeface="Calibri"/>
                <a:cs typeface="Arial" panose="020B0604020202020204" pitchFamily="34" charset="0"/>
              </a:rPr>
              <a:t> </a:t>
            </a:r>
            <a:r>
              <a:rPr lang="en-US" sz="2400" dirty="0" err="1">
                <a:solidFill>
                  <a:prstClr val="black"/>
                </a:solidFill>
                <a:latin typeface="Calibri"/>
                <a:cs typeface="Arial" panose="020B0604020202020204" pitchFamily="34" charset="0"/>
              </a:rPr>
              <a:t>unsur-unsur</a:t>
            </a:r>
            <a:r>
              <a:rPr lang="en-US" sz="2400" dirty="0">
                <a:solidFill>
                  <a:prstClr val="black"/>
                </a:solidFill>
                <a:latin typeface="Calibri"/>
                <a:cs typeface="Arial" panose="020B0604020202020204" pitchFamily="34" charset="0"/>
              </a:rPr>
              <a:t> SPBE dan </a:t>
            </a:r>
            <a:r>
              <a:rPr lang="en-US" sz="2400" dirty="0" err="1">
                <a:solidFill>
                  <a:prstClr val="black"/>
                </a:solidFill>
                <a:latin typeface="Calibri"/>
                <a:cs typeface="Arial" panose="020B0604020202020204" pitchFamily="34" charset="0"/>
              </a:rPr>
              <a:t>Manajemen</a:t>
            </a:r>
            <a:r>
              <a:rPr lang="en-US" sz="2400" dirty="0">
                <a:solidFill>
                  <a:prstClr val="black"/>
                </a:solidFill>
                <a:latin typeface="Calibri"/>
                <a:cs typeface="Arial" panose="020B0604020202020204" pitchFamily="34" charset="0"/>
              </a:rPr>
              <a:t> SPBE</a:t>
            </a:r>
          </a:p>
        </p:txBody>
      </p:sp>
      <p:sp>
        <p:nvSpPr>
          <p:cNvPr id="11" name="TextBox 10">
            <a:extLst>
              <a:ext uri="{FF2B5EF4-FFF2-40B4-BE49-F238E27FC236}">
                <a16:creationId xmlns:a16="http://schemas.microsoft.com/office/drawing/2014/main" id="{F6EAB38A-EFB2-4955-BBA7-3AEDC9DFA1A7}"/>
              </a:ext>
            </a:extLst>
          </p:cNvPr>
          <p:cNvSpPr txBox="1"/>
          <p:nvPr/>
        </p:nvSpPr>
        <p:spPr>
          <a:xfrm>
            <a:off x="338605" y="5199971"/>
            <a:ext cx="6226191" cy="1200329"/>
          </a:xfrm>
          <a:prstGeom prst="rect">
            <a:avLst/>
          </a:prstGeom>
          <a:noFill/>
        </p:spPr>
        <p:txBody>
          <a:bodyPr wrap="square" rtlCol="0">
            <a:spAutoFit/>
          </a:bodyPr>
          <a:lstStyle/>
          <a:p>
            <a:pPr defTabSz="914354"/>
            <a:r>
              <a:rPr lang="en-US" sz="2400" b="1" dirty="0">
                <a:solidFill>
                  <a:prstClr val="black"/>
                </a:solidFill>
                <a:latin typeface="Calibri"/>
                <a:cs typeface="Arial" panose="020B0604020202020204" pitchFamily="34" charset="0"/>
              </a:rPr>
              <a:t>TUJUAN</a:t>
            </a:r>
          </a:p>
          <a:p>
            <a:pPr defTabSz="914354"/>
            <a:r>
              <a:rPr lang="en-US" sz="2400" dirty="0" err="1">
                <a:solidFill>
                  <a:prstClr val="black"/>
                </a:solidFill>
                <a:latin typeface="Calibri"/>
                <a:cs typeface="Arial" panose="020B0604020202020204" pitchFamily="34" charset="0"/>
              </a:rPr>
              <a:t>Menjamin</a:t>
            </a:r>
            <a:r>
              <a:rPr lang="en-US" sz="2400" dirty="0">
                <a:solidFill>
                  <a:prstClr val="black"/>
                </a:solidFill>
                <a:latin typeface="Calibri"/>
                <a:cs typeface="Arial" panose="020B0604020202020204" pitchFamily="34" charset="0"/>
              </a:rPr>
              <a:t> </a:t>
            </a:r>
            <a:r>
              <a:rPr lang="en-US" sz="2400" dirty="0" err="1">
                <a:solidFill>
                  <a:prstClr val="black"/>
                </a:solidFill>
                <a:latin typeface="Calibri"/>
                <a:cs typeface="Arial" panose="020B0604020202020204" pitchFamily="34" charset="0"/>
              </a:rPr>
              <a:t>keberlangsungan</a:t>
            </a:r>
            <a:r>
              <a:rPr lang="en-US" sz="2400" dirty="0">
                <a:solidFill>
                  <a:prstClr val="black"/>
                </a:solidFill>
                <a:latin typeface="Calibri"/>
                <a:cs typeface="Arial" panose="020B0604020202020204" pitchFamily="34" charset="0"/>
              </a:rPr>
              <a:t> </a:t>
            </a:r>
            <a:r>
              <a:rPr lang="en-US" sz="2400" dirty="0" err="1">
                <a:solidFill>
                  <a:prstClr val="black"/>
                </a:solidFill>
                <a:latin typeface="Calibri"/>
                <a:cs typeface="Arial" panose="020B0604020202020204" pitchFamily="34" charset="0"/>
              </a:rPr>
              <a:t>penyelenggaraan</a:t>
            </a:r>
            <a:r>
              <a:rPr lang="en-US" sz="2400" dirty="0">
                <a:solidFill>
                  <a:prstClr val="black"/>
                </a:solidFill>
                <a:latin typeface="Calibri"/>
                <a:cs typeface="Arial" panose="020B0604020202020204" pitchFamily="34" charset="0"/>
              </a:rPr>
              <a:t> SPBE</a:t>
            </a:r>
          </a:p>
        </p:txBody>
      </p:sp>
      <p:sp>
        <p:nvSpPr>
          <p:cNvPr id="12" name="TextBox 11">
            <a:extLst>
              <a:ext uri="{FF2B5EF4-FFF2-40B4-BE49-F238E27FC236}">
                <a16:creationId xmlns:a16="http://schemas.microsoft.com/office/drawing/2014/main" id="{328B4F14-0CF1-EB47-9FB5-608E4FDCD2C0}"/>
              </a:ext>
            </a:extLst>
          </p:cNvPr>
          <p:cNvSpPr txBox="1"/>
          <p:nvPr/>
        </p:nvSpPr>
        <p:spPr>
          <a:xfrm>
            <a:off x="370905" y="6506341"/>
            <a:ext cx="9677179" cy="2810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7703" tIns="47703" rIns="47703" bIns="47703" numCol="1" spcCol="29815" rtlCol="0" anchor="t">
            <a:spAutoFit/>
          </a:bodyPr>
          <a:lstStyle/>
          <a:p>
            <a:pPr defTabSz="954039" fontAlgn="base" latinLnBrk="1" hangingPunct="0">
              <a:spcBef>
                <a:spcPct val="0"/>
              </a:spcBef>
              <a:spcAft>
                <a:spcPct val="0"/>
              </a:spcAft>
            </a:pPr>
            <a:r>
              <a:rPr lang="en-US" sz="1200" dirty="0">
                <a:solidFill>
                  <a:srgbClr val="000000"/>
                </a:solidFill>
                <a:latin typeface="Calibri" panose="020F0502020204030204" pitchFamily="34" charset="0"/>
                <a:cs typeface="Arial" panose="020B0604020202020204" pitchFamily="34" charset="0"/>
              </a:rPr>
              <a:t>Source: </a:t>
            </a:r>
            <a:r>
              <a:rPr lang="en-US" sz="1200" dirty="0" err="1">
                <a:solidFill>
                  <a:srgbClr val="000000"/>
                </a:solidFill>
                <a:latin typeface="Calibri" panose="020F0502020204030204" pitchFamily="34" charset="0"/>
                <a:cs typeface="Arial" panose="020B0604020202020204" pitchFamily="34" charset="0"/>
              </a:rPr>
              <a:t>Presentasi</a:t>
            </a:r>
            <a:r>
              <a:rPr lang="en-US" sz="1200" dirty="0">
                <a:solidFill>
                  <a:srgbClr val="000000"/>
                </a:solidFill>
                <a:latin typeface="Calibri" panose="020F0502020204030204" pitchFamily="34" charset="0"/>
                <a:cs typeface="Arial" panose="020B0604020202020204" pitchFamily="34" charset="0"/>
              </a:rPr>
              <a:t> </a:t>
            </a:r>
            <a:r>
              <a:rPr lang="en-US" sz="1200" dirty="0" err="1">
                <a:solidFill>
                  <a:srgbClr val="000000"/>
                </a:solidFill>
                <a:latin typeface="Calibri" panose="020F0502020204030204" pitchFamily="34" charset="0"/>
                <a:cs typeface="Arial" panose="020B0604020202020204" pitchFamily="34" charset="0"/>
              </a:rPr>
              <a:t>Sosialisasi</a:t>
            </a:r>
            <a:r>
              <a:rPr lang="en-US" sz="1200" dirty="0">
                <a:solidFill>
                  <a:srgbClr val="000000"/>
                </a:solidFill>
                <a:latin typeface="Calibri" panose="020F0502020204030204" pitchFamily="34" charset="0"/>
                <a:cs typeface="Arial" panose="020B0604020202020204" pitchFamily="34" charset="0"/>
              </a:rPr>
              <a:t> SPBE oleh Imam </a:t>
            </a:r>
            <a:r>
              <a:rPr lang="en-US" sz="1200" dirty="0" err="1">
                <a:solidFill>
                  <a:srgbClr val="000000"/>
                </a:solidFill>
                <a:latin typeface="Calibri" panose="020F0502020204030204" pitchFamily="34" charset="0"/>
                <a:cs typeface="Arial" panose="020B0604020202020204" pitchFamily="34" charset="0"/>
              </a:rPr>
              <a:t>Machdi</a:t>
            </a:r>
            <a:r>
              <a:rPr lang="en-US" sz="1200" dirty="0">
                <a:solidFill>
                  <a:srgbClr val="000000"/>
                </a:solidFill>
                <a:latin typeface="Calibri" panose="020F0502020204030204" pitchFamily="34" charset="0"/>
                <a:cs typeface="Arial" panose="020B0604020202020204" pitchFamily="34" charset="0"/>
              </a:rPr>
              <a:t> - </a:t>
            </a:r>
            <a:r>
              <a:rPr lang="en-US" sz="1200" dirty="0" err="1">
                <a:solidFill>
                  <a:srgbClr val="000000"/>
                </a:solidFill>
                <a:latin typeface="Calibri" panose="020F0502020204030204" pitchFamily="34" charset="0"/>
                <a:cs typeface="Arial" panose="020B0604020202020204" pitchFamily="34" charset="0"/>
              </a:rPr>
              <a:t>KemenPANRB</a:t>
            </a:r>
            <a:endParaRPr lang="en-US" sz="1200" dirty="0">
              <a:solidFill>
                <a:srgbClr val="000000"/>
              </a:solidFill>
              <a:latin typeface="Calibri" panose="020F0502020204030204" pitchFamily="34" charset="0"/>
              <a:cs typeface="Arial" panose="020B0604020202020204" pitchFamily="34" charset="0"/>
            </a:endParaRPr>
          </a:p>
        </p:txBody>
      </p:sp>
      <p:pic>
        <p:nvPicPr>
          <p:cNvPr id="4" name="image1.jpeg">
            <a:extLst>
              <a:ext uri="{FF2B5EF4-FFF2-40B4-BE49-F238E27FC236}">
                <a16:creationId xmlns:a16="http://schemas.microsoft.com/office/drawing/2014/main" id="{ABEF7A31-8A60-8808-A353-8D8FA401D3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51122" y="226834"/>
            <a:ext cx="606067" cy="810340"/>
          </a:xfrm>
          <a:prstGeom prst="rect">
            <a:avLst/>
          </a:prstGeom>
          <a:noFill/>
          <a:ln>
            <a:noFill/>
          </a:ln>
        </p:spPr>
      </p:pic>
      <p:pic>
        <p:nvPicPr>
          <p:cNvPr id="5" name="Picture 4" descr="A close up of a sign&#10;&#10;Description automatically generated">
            <a:extLst>
              <a:ext uri="{FF2B5EF4-FFF2-40B4-BE49-F238E27FC236}">
                <a16:creationId xmlns:a16="http://schemas.microsoft.com/office/drawing/2014/main" id="{BD10B73C-5AB5-0CE2-676E-AD55AF9B4F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5303" y="226834"/>
            <a:ext cx="776275" cy="776275"/>
          </a:xfrm>
          <a:prstGeom prst="rect">
            <a:avLst/>
          </a:prstGeom>
        </p:spPr>
      </p:pic>
    </p:spTree>
    <p:extLst>
      <p:ext uri="{BB962C8B-B14F-4D97-AF65-F5344CB8AC3E}">
        <p14:creationId xmlns:p14="http://schemas.microsoft.com/office/powerpoint/2010/main" val="2629301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00"/>
        <p:cNvGrpSpPr/>
        <p:nvPr/>
      </p:nvGrpSpPr>
      <p:grpSpPr>
        <a:xfrm>
          <a:off x="0" y="0"/>
          <a:ext cx="0" cy="0"/>
          <a:chOff x="0" y="0"/>
          <a:chExt cx="0" cy="0"/>
        </a:xfrm>
      </p:grpSpPr>
      <p:sp>
        <p:nvSpPr>
          <p:cNvPr id="201" name="Google Shape;201;p10"/>
          <p:cNvSpPr/>
          <p:nvPr/>
        </p:nvSpPr>
        <p:spPr>
          <a:xfrm>
            <a:off x="0" y="1129700"/>
            <a:ext cx="6778000" cy="4804000"/>
          </a:xfrm>
          <a:prstGeom prst="rect">
            <a:avLst/>
          </a:prstGeom>
          <a:solidFill>
            <a:srgbClr val="980000"/>
          </a:solidFill>
          <a:ln>
            <a:noFill/>
          </a:ln>
        </p:spPr>
        <p:txBody>
          <a:bodyPr spcFirstLastPara="1" wrap="square" lIns="121900" tIns="121900" rIns="121900" bIns="121900" anchor="ctr" anchorCtr="0">
            <a:noAutofit/>
          </a:bodyPr>
          <a:lstStyle/>
          <a:p>
            <a:pPr defTabSz="1219140">
              <a:buClr>
                <a:srgbClr val="000000"/>
              </a:buClr>
              <a:buSzPts val="9600"/>
            </a:pPr>
            <a:r>
              <a:rPr lang="en" sz="5400" kern="0" dirty="0">
                <a:solidFill>
                  <a:srgbClr val="FFFFFF"/>
                </a:solidFill>
                <a:latin typeface="Arial"/>
                <a:ea typeface="Arial"/>
                <a:cs typeface="Arial"/>
                <a:sym typeface="Arial"/>
              </a:rPr>
              <a:t> B5</a:t>
            </a:r>
            <a:endParaRPr sz="12800" kern="0" dirty="0">
              <a:solidFill>
                <a:srgbClr val="FFFFFF"/>
              </a:solidFill>
              <a:latin typeface="Arial"/>
              <a:ea typeface="Arial"/>
              <a:cs typeface="Arial"/>
              <a:sym typeface="Arial"/>
            </a:endParaRPr>
          </a:p>
        </p:txBody>
      </p:sp>
      <p:pic>
        <p:nvPicPr>
          <p:cNvPr id="202" name="Google Shape;202;p10"/>
          <p:cNvPicPr preferRelativeResize="0"/>
          <p:nvPr/>
        </p:nvPicPr>
        <p:blipFill rotWithShape="1">
          <a:blip r:embed="rId3">
            <a:alphaModFix/>
          </a:blip>
          <a:srcRect/>
          <a:stretch/>
        </p:blipFill>
        <p:spPr>
          <a:xfrm>
            <a:off x="6329167" y="137117"/>
            <a:ext cx="5672800" cy="6424051"/>
          </a:xfrm>
          <a:prstGeom prst="rect">
            <a:avLst/>
          </a:prstGeom>
          <a:noFill/>
          <a:ln>
            <a:noFill/>
          </a:ln>
        </p:spPr>
      </p:pic>
      <p:sp>
        <p:nvSpPr>
          <p:cNvPr id="203" name="Google Shape;203;p10"/>
          <p:cNvSpPr txBox="1"/>
          <p:nvPr/>
        </p:nvSpPr>
        <p:spPr>
          <a:xfrm>
            <a:off x="1751967" y="1495849"/>
            <a:ext cx="4577200" cy="4104851"/>
          </a:xfrm>
          <a:prstGeom prst="rect">
            <a:avLst/>
          </a:prstGeom>
          <a:noFill/>
          <a:ln>
            <a:noFill/>
          </a:ln>
        </p:spPr>
        <p:txBody>
          <a:bodyPr spcFirstLastPara="1" wrap="square" lIns="121900" tIns="121900" rIns="121900" bIns="121900" anchor="ctr" anchorCtr="0">
            <a:noAutofit/>
          </a:bodyPr>
          <a:lstStyle/>
          <a:p>
            <a:pPr defTabSz="1219140">
              <a:buClr>
                <a:srgbClr val="000000"/>
              </a:buClr>
              <a:buSzPts val="3600"/>
            </a:pPr>
            <a:r>
              <a:rPr lang="id-ID" sz="2000" kern="0" dirty="0">
                <a:solidFill>
                  <a:srgbClr val="FFFFFF"/>
                </a:solidFill>
                <a:latin typeface="Roboto Medium"/>
                <a:ea typeface="Roboto Medium"/>
                <a:cs typeface="Roboto Medium"/>
                <a:sym typeface="Roboto Medium"/>
              </a:rPr>
              <a:t>Pasal 50 ayat (1) Manajemen Aset Teknologi Informasi &amp; Komunikasi </a:t>
            </a:r>
          </a:p>
          <a:p>
            <a:pPr defTabSz="1219140">
              <a:buClr>
                <a:srgbClr val="000000"/>
              </a:buClr>
              <a:buSzPts val="3600"/>
            </a:pPr>
            <a:r>
              <a:rPr lang="id-ID" sz="2000" kern="0" dirty="0">
                <a:solidFill>
                  <a:srgbClr val="FFFFFF"/>
                </a:solidFill>
                <a:latin typeface="Roboto Medium"/>
                <a:ea typeface="Roboto Medium"/>
                <a:cs typeface="Roboto Medium"/>
                <a:sym typeface="Roboto Medium"/>
              </a:rPr>
              <a:t>sebagaimana dimaksud dalam Pasal 46 ayat (1) huruf d bertujuan untuk menjamin ketersediaan dan optimalisasi pemanfaatan aset teknologi informasi dan komunikasi dalam SPBE.</a:t>
            </a:r>
          </a:p>
          <a:p>
            <a:pPr defTabSz="1219140">
              <a:buClr>
                <a:srgbClr val="000000"/>
              </a:buClr>
              <a:buSzPts val="3600"/>
            </a:pPr>
            <a:endParaRPr lang="id-ID" sz="2000" kern="0" dirty="0">
              <a:solidFill>
                <a:srgbClr val="FFFFFF"/>
              </a:solidFill>
              <a:latin typeface="Roboto Medium"/>
              <a:ea typeface="Roboto Medium"/>
              <a:cs typeface="Roboto Medium"/>
              <a:sym typeface="Roboto Medium"/>
            </a:endParaRPr>
          </a:p>
        </p:txBody>
      </p:sp>
      <p:sp>
        <p:nvSpPr>
          <p:cNvPr id="204" name="Google Shape;204;p10"/>
          <p:cNvSpPr txBox="1">
            <a:spLocks noGrp="1"/>
          </p:cNvSpPr>
          <p:nvPr>
            <p:ph type="body" idx="4294967295"/>
          </p:nvPr>
        </p:nvSpPr>
        <p:spPr>
          <a:xfrm>
            <a:off x="6876967" y="478448"/>
            <a:ext cx="4577200" cy="5329600"/>
          </a:xfrm>
          <a:prstGeom prst="rect">
            <a:avLst/>
          </a:prstGeom>
          <a:noFill/>
          <a:ln>
            <a:noFill/>
          </a:ln>
        </p:spPr>
        <p:txBody>
          <a:bodyPr spcFirstLastPara="1" wrap="square" lIns="121900" tIns="121900" rIns="121900" bIns="121900" anchor="t" anchorCtr="0">
            <a:noAutofit/>
          </a:bodyPr>
          <a:lstStyle/>
          <a:p>
            <a:pPr marL="0" indent="0">
              <a:buNone/>
            </a:pPr>
            <a:endParaRPr lang="id-ID" sz="1600" dirty="0">
              <a:solidFill>
                <a:schemeClr val="bg2"/>
              </a:solidFill>
              <a:latin typeface="Raleway"/>
              <a:ea typeface="Raleway"/>
              <a:cs typeface="Raleway"/>
              <a:sym typeface="Raleway"/>
            </a:endParaRPr>
          </a:p>
          <a:p>
            <a:pPr marL="186258" indent="0">
              <a:spcBef>
                <a:spcPts val="2133"/>
              </a:spcBef>
              <a:buClr>
                <a:schemeClr val="dk1"/>
              </a:buClr>
              <a:buSzPts val="1400"/>
              <a:buNone/>
            </a:pPr>
            <a:endParaRPr lang="id-ID" sz="1600" dirty="0">
              <a:solidFill>
                <a:schemeClr val="bg2"/>
              </a:solidFill>
              <a:latin typeface="Raleway"/>
              <a:ea typeface="Raleway"/>
              <a:cs typeface="Raleway"/>
              <a:sym typeface="Raleway"/>
            </a:endParaRPr>
          </a:p>
          <a:p>
            <a:pPr marL="186258" indent="0">
              <a:spcBef>
                <a:spcPts val="2133"/>
              </a:spcBef>
              <a:buClr>
                <a:schemeClr val="dk1"/>
              </a:buClr>
              <a:buSzPts val="1400"/>
              <a:buNone/>
            </a:pPr>
            <a:r>
              <a:rPr lang="id-ID" sz="1600" dirty="0">
                <a:solidFill>
                  <a:schemeClr val="bg2"/>
                </a:solidFill>
                <a:latin typeface="Raleway"/>
                <a:ea typeface="Raleway"/>
                <a:cs typeface="Raleway"/>
                <a:sym typeface="Raleway"/>
              </a:rPr>
              <a:t>Pasal 50 ayat (2) Manajemen aset teknologi informasi dan komunikasi dilakukan melalui </a:t>
            </a:r>
            <a:r>
              <a:rPr lang="id-ID" sz="1600" dirty="0" err="1">
                <a:solidFill>
                  <a:schemeClr val="bg2"/>
                </a:solidFill>
                <a:latin typeface="Raleway"/>
                <a:ea typeface="Raleway"/>
                <a:cs typeface="Raleway"/>
                <a:sym typeface="Raleway"/>
              </a:rPr>
              <a:t>serangkaian</a:t>
            </a:r>
            <a:r>
              <a:rPr lang="id-ID" sz="1600" dirty="0">
                <a:solidFill>
                  <a:schemeClr val="bg2"/>
                </a:solidFill>
                <a:latin typeface="Raleway"/>
                <a:ea typeface="Raleway"/>
                <a:cs typeface="Raleway"/>
                <a:sym typeface="Raleway"/>
              </a:rPr>
              <a:t> proses </a:t>
            </a:r>
            <a:r>
              <a:rPr lang="id-ID" sz="1600" b="1" dirty="0">
                <a:solidFill>
                  <a:schemeClr val="bg2"/>
                </a:solidFill>
                <a:latin typeface="Raleway"/>
                <a:ea typeface="Raleway"/>
                <a:cs typeface="Raleway"/>
                <a:sym typeface="Raleway"/>
              </a:rPr>
              <a:t>perencanaan</a:t>
            </a:r>
            <a:r>
              <a:rPr lang="id-ID" sz="1600" dirty="0">
                <a:solidFill>
                  <a:schemeClr val="bg2"/>
                </a:solidFill>
                <a:latin typeface="Raleway"/>
                <a:ea typeface="Raleway"/>
                <a:cs typeface="Raleway"/>
                <a:sym typeface="Raleway"/>
              </a:rPr>
              <a:t>, </a:t>
            </a:r>
            <a:r>
              <a:rPr lang="id-ID" sz="1600" b="1" dirty="0">
                <a:solidFill>
                  <a:schemeClr val="bg2"/>
                </a:solidFill>
                <a:latin typeface="Raleway"/>
                <a:ea typeface="Raleway"/>
                <a:cs typeface="Raleway"/>
                <a:sym typeface="Raleway"/>
              </a:rPr>
              <a:t>pengadaan</a:t>
            </a:r>
            <a:r>
              <a:rPr lang="id-ID" sz="1600" dirty="0">
                <a:solidFill>
                  <a:schemeClr val="bg2"/>
                </a:solidFill>
                <a:latin typeface="Raleway"/>
                <a:ea typeface="Raleway"/>
                <a:cs typeface="Raleway"/>
                <a:sym typeface="Raleway"/>
              </a:rPr>
              <a:t>, </a:t>
            </a:r>
            <a:r>
              <a:rPr lang="id-ID" sz="1600" b="1" dirty="0">
                <a:solidFill>
                  <a:schemeClr val="bg2"/>
                </a:solidFill>
                <a:latin typeface="Raleway"/>
                <a:ea typeface="Raleway"/>
                <a:cs typeface="Raleway"/>
                <a:sym typeface="Raleway"/>
              </a:rPr>
              <a:t>pengelolaan</a:t>
            </a:r>
            <a:r>
              <a:rPr lang="id-ID" sz="1600" dirty="0">
                <a:solidFill>
                  <a:schemeClr val="bg2"/>
                </a:solidFill>
                <a:latin typeface="Raleway"/>
                <a:ea typeface="Raleway"/>
                <a:cs typeface="Raleway"/>
                <a:sym typeface="Raleway"/>
              </a:rPr>
              <a:t>, dan </a:t>
            </a:r>
            <a:r>
              <a:rPr lang="id-ID" sz="1600" b="1" dirty="0">
                <a:solidFill>
                  <a:schemeClr val="bg2"/>
                </a:solidFill>
                <a:latin typeface="Raleway"/>
                <a:ea typeface="Raleway"/>
                <a:cs typeface="Raleway"/>
                <a:sym typeface="Raleway"/>
              </a:rPr>
              <a:t>penghapusan</a:t>
            </a:r>
            <a:r>
              <a:rPr lang="id-ID" sz="1600" dirty="0">
                <a:solidFill>
                  <a:schemeClr val="bg2"/>
                </a:solidFill>
                <a:latin typeface="Raleway"/>
                <a:ea typeface="Raleway"/>
                <a:cs typeface="Raleway"/>
                <a:sym typeface="Raleway"/>
              </a:rPr>
              <a:t> </a:t>
            </a:r>
            <a:r>
              <a:rPr lang="id-ID" sz="1600" b="1" dirty="0">
                <a:solidFill>
                  <a:schemeClr val="bg2"/>
                </a:solidFill>
                <a:latin typeface="Raleway"/>
                <a:ea typeface="Raleway"/>
                <a:cs typeface="Raleway"/>
                <a:sym typeface="Raleway"/>
              </a:rPr>
              <a:t>perangkat keras</a:t>
            </a:r>
            <a:r>
              <a:rPr lang="id-ID" sz="1600" dirty="0">
                <a:solidFill>
                  <a:schemeClr val="bg2"/>
                </a:solidFill>
                <a:latin typeface="Raleway"/>
                <a:ea typeface="Raleway"/>
                <a:cs typeface="Raleway"/>
                <a:sym typeface="Raleway"/>
              </a:rPr>
              <a:t> dan </a:t>
            </a:r>
            <a:r>
              <a:rPr lang="id-ID" sz="1600" b="1" dirty="0">
                <a:solidFill>
                  <a:schemeClr val="bg2"/>
                </a:solidFill>
                <a:latin typeface="Raleway"/>
                <a:ea typeface="Raleway"/>
                <a:cs typeface="Raleway"/>
                <a:sym typeface="Raleway"/>
              </a:rPr>
              <a:t>perangkat lunak</a:t>
            </a:r>
            <a:r>
              <a:rPr lang="id-ID" sz="1600" dirty="0">
                <a:solidFill>
                  <a:schemeClr val="bg2"/>
                </a:solidFill>
                <a:latin typeface="Raleway"/>
                <a:ea typeface="Raleway"/>
                <a:cs typeface="Raleway"/>
                <a:sym typeface="Raleway"/>
              </a:rPr>
              <a:t> yang digunakan dalam </a:t>
            </a:r>
            <a:r>
              <a:rPr lang="id-ID" sz="1600" b="1" dirty="0">
                <a:solidFill>
                  <a:schemeClr val="bg2"/>
                </a:solidFill>
                <a:latin typeface="Raleway"/>
                <a:ea typeface="Raleway"/>
                <a:cs typeface="Raleway"/>
                <a:sym typeface="Raleway"/>
              </a:rPr>
              <a:t>SPBE</a:t>
            </a:r>
            <a:r>
              <a:rPr lang="id-ID" sz="1600" dirty="0">
                <a:solidFill>
                  <a:schemeClr val="bg2"/>
                </a:solidFill>
                <a:latin typeface="Raleway"/>
                <a:ea typeface="Raleway"/>
                <a:cs typeface="Raleway"/>
                <a:sym typeface="Wingdings" pitchFamily="2" charset="2"/>
              </a:rPr>
              <a:t>.</a:t>
            </a:r>
          </a:p>
          <a:p>
            <a:pPr marL="186258" indent="0">
              <a:spcBef>
                <a:spcPts val="2133"/>
              </a:spcBef>
              <a:buClr>
                <a:schemeClr val="dk1"/>
              </a:buClr>
              <a:buSzPts val="1400"/>
              <a:buNone/>
            </a:pPr>
            <a:r>
              <a:rPr lang="id-ID" sz="1600" dirty="0">
                <a:solidFill>
                  <a:schemeClr val="bg2"/>
                </a:solidFill>
                <a:latin typeface="Raleway"/>
                <a:ea typeface="Raleway"/>
                <a:cs typeface="Raleway"/>
                <a:sym typeface="Raleway"/>
              </a:rPr>
              <a:t>Pasal 50 ayat 3 Manajemen aset teknologi informasi dan komunikasi sebagaimana dimaksud pada ayat (2) dilaksanakan berdasarkan Pedoman Manajemen Aset Teknologi Informasi dan Komunikasi SPBE</a:t>
            </a:r>
            <a:r>
              <a:rPr lang="id-ID" sz="1600" dirty="0">
                <a:solidFill>
                  <a:schemeClr val="bg2"/>
                </a:solidFill>
                <a:latin typeface="Raleway"/>
                <a:ea typeface="Raleway"/>
                <a:cs typeface="Raleway"/>
                <a:sym typeface="Wingdings" pitchFamily="2" charset="2"/>
              </a:rPr>
              <a:t>.</a:t>
            </a:r>
          </a:p>
          <a:p>
            <a:pPr marL="186258" indent="0">
              <a:spcBef>
                <a:spcPts val="2133"/>
              </a:spcBef>
              <a:buClr>
                <a:schemeClr val="dk1"/>
              </a:buClr>
              <a:buSzPts val="1400"/>
              <a:buNone/>
            </a:pPr>
            <a:r>
              <a:rPr lang="id-ID" sz="1600" dirty="0">
                <a:solidFill>
                  <a:schemeClr val="bg2"/>
                </a:solidFill>
                <a:latin typeface="Raleway"/>
                <a:ea typeface="Raleway"/>
                <a:cs typeface="Raleway"/>
                <a:sym typeface="Wingdings" pitchFamily="2" charset="2"/>
              </a:rPr>
              <a:t>Koordinasi dengan Kementerian </a:t>
            </a:r>
            <a:r>
              <a:rPr lang="id-ID" sz="1600" b="1" dirty="0">
                <a:solidFill>
                  <a:schemeClr val="bg2"/>
                </a:solidFill>
                <a:latin typeface="Raleway"/>
                <a:ea typeface="Raleway"/>
                <a:cs typeface="Raleway"/>
                <a:sym typeface="Wingdings" pitchFamily="2" charset="2"/>
              </a:rPr>
              <a:t>KOMINFO</a:t>
            </a:r>
            <a:endParaRPr lang="id-ID" sz="1600" b="1" dirty="0">
              <a:solidFill>
                <a:schemeClr val="bg2"/>
              </a:solidFill>
              <a:latin typeface="Raleway"/>
              <a:ea typeface="Raleway"/>
              <a:cs typeface="Raleway"/>
              <a:sym typeface="Raleway"/>
            </a:endParaRPr>
          </a:p>
          <a:p>
            <a:pPr marL="186258" indent="0">
              <a:spcBef>
                <a:spcPts val="2133"/>
              </a:spcBef>
              <a:buClr>
                <a:schemeClr val="dk1"/>
              </a:buClr>
              <a:buSzPts val="1400"/>
              <a:buNone/>
            </a:pPr>
            <a:endParaRPr lang="id-ID" sz="1600" dirty="0">
              <a:solidFill>
                <a:schemeClr val="bg2"/>
              </a:solidFill>
              <a:latin typeface="Raleway"/>
              <a:ea typeface="Raleway"/>
              <a:cs typeface="Raleway"/>
              <a:sym typeface="Raleway"/>
            </a:endParaRPr>
          </a:p>
        </p:txBody>
      </p:sp>
      <p:sp>
        <p:nvSpPr>
          <p:cNvPr id="205" name="Google Shape;205;p10"/>
          <p:cNvSpPr txBox="1"/>
          <p:nvPr/>
        </p:nvSpPr>
        <p:spPr>
          <a:xfrm>
            <a:off x="0" y="604851"/>
            <a:ext cx="6694400" cy="524800"/>
          </a:xfrm>
          <a:prstGeom prst="rect">
            <a:avLst/>
          </a:prstGeom>
          <a:noFill/>
          <a:ln>
            <a:noFill/>
          </a:ln>
        </p:spPr>
        <p:txBody>
          <a:bodyPr spcFirstLastPara="1" wrap="square" lIns="121900" tIns="121900" rIns="121900" bIns="121900" anchor="t" anchorCtr="0">
            <a:noAutofit/>
          </a:bodyPr>
          <a:lstStyle/>
          <a:p>
            <a:pPr defTabSz="1219140">
              <a:buClr>
                <a:srgbClr val="000000"/>
              </a:buClr>
              <a:buSzPts val="1700"/>
            </a:pPr>
            <a:r>
              <a:rPr lang="en" sz="2133" b="1" kern="0" dirty="0" err="1">
                <a:solidFill>
                  <a:srgbClr val="000000"/>
                </a:solidFill>
                <a:latin typeface="Lato"/>
                <a:ea typeface="Lato"/>
                <a:cs typeface="Lato"/>
                <a:sym typeface="Lato"/>
              </a:rPr>
              <a:t>Manajemen</a:t>
            </a:r>
            <a:r>
              <a:rPr lang="en" sz="2133" b="1" kern="0" dirty="0">
                <a:solidFill>
                  <a:srgbClr val="000000"/>
                </a:solidFill>
                <a:latin typeface="Lato"/>
                <a:ea typeface="Lato"/>
                <a:cs typeface="Lato"/>
                <a:sym typeface="Lato"/>
              </a:rPr>
              <a:t> </a:t>
            </a:r>
            <a:r>
              <a:rPr lang="en" sz="2133" b="1" kern="0" dirty="0" err="1">
                <a:solidFill>
                  <a:srgbClr val="000000"/>
                </a:solidFill>
                <a:latin typeface="Lato"/>
                <a:ea typeface="Lato"/>
                <a:cs typeface="Lato"/>
                <a:sym typeface="Lato"/>
              </a:rPr>
              <a:t>Aset</a:t>
            </a:r>
            <a:r>
              <a:rPr lang="en" sz="2133" b="1" kern="0" dirty="0">
                <a:solidFill>
                  <a:srgbClr val="000000"/>
                </a:solidFill>
                <a:latin typeface="Lato"/>
                <a:ea typeface="Lato"/>
                <a:cs typeface="Lato"/>
                <a:sym typeface="Lato"/>
              </a:rPr>
              <a:t> TIK </a:t>
            </a:r>
            <a:r>
              <a:rPr lang="en" sz="2133" b="1" kern="0" dirty="0" err="1">
                <a:solidFill>
                  <a:srgbClr val="000000"/>
                </a:solidFill>
                <a:latin typeface="Lato"/>
                <a:ea typeface="Lato"/>
                <a:cs typeface="Lato"/>
                <a:sym typeface="Lato"/>
              </a:rPr>
              <a:t>Dalam</a:t>
            </a:r>
            <a:r>
              <a:rPr lang="en" sz="2133" b="1" kern="0" dirty="0">
                <a:solidFill>
                  <a:srgbClr val="000000"/>
                </a:solidFill>
                <a:latin typeface="Lato"/>
                <a:ea typeface="Lato"/>
                <a:cs typeface="Lato"/>
                <a:sym typeface="Lato"/>
              </a:rPr>
              <a:t> </a:t>
            </a:r>
            <a:r>
              <a:rPr lang="en" sz="2133" b="1" kern="0" dirty="0" err="1">
                <a:solidFill>
                  <a:srgbClr val="000000"/>
                </a:solidFill>
                <a:latin typeface="Lato"/>
                <a:ea typeface="Lato"/>
                <a:cs typeface="Lato"/>
                <a:sym typeface="Lato"/>
              </a:rPr>
              <a:t>Perpres</a:t>
            </a:r>
            <a:r>
              <a:rPr lang="en" sz="2133" b="1" kern="0" dirty="0">
                <a:solidFill>
                  <a:srgbClr val="000000"/>
                </a:solidFill>
                <a:latin typeface="Lato"/>
                <a:ea typeface="Lato"/>
                <a:cs typeface="Lato"/>
                <a:sym typeface="Lato"/>
              </a:rPr>
              <a:t> 95/2018: SPBE</a:t>
            </a:r>
            <a:endParaRPr sz="2133" b="1" kern="0" dirty="0">
              <a:solidFill>
                <a:srgbClr val="000000"/>
              </a:solidFill>
              <a:latin typeface="Lato"/>
              <a:ea typeface="Lato"/>
              <a:cs typeface="Lato"/>
              <a:sym typeface="Lato"/>
            </a:endParaRPr>
          </a:p>
        </p:txBody>
      </p:sp>
      <p:cxnSp>
        <p:nvCxnSpPr>
          <p:cNvPr id="206" name="Google Shape;206;p10"/>
          <p:cNvCxnSpPr/>
          <p:nvPr/>
        </p:nvCxnSpPr>
        <p:spPr>
          <a:xfrm flipH="1">
            <a:off x="1460433" y="1654600"/>
            <a:ext cx="34400" cy="3777200"/>
          </a:xfrm>
          <a:prstGeom prst="straightConnector1">
            <a:avLst/>
          </a:prstGeom>
          <a:noFill/>
          <a:ln w="9525" cap="flat" cmpd="sng">
            <a:solidFill>
              <a:srgbClr val="FFFFFF"/>
            </a:solidFill>
            <a:prstDash val="solid"/>
            <a:round/>
            <a:headEnd type="none" w="sm" len="sm"/>
            <a:tailEnd type="none" w="sm" len="sm"/>
          </a:ln>
        </p:spPr>
      </p:cxnSp>
      <p:pic>
        <p:nvPicPr>
          <p:cNvPr id="2" name="image1.jpeg">
            <a:extLst>
              <a:ext uri="{FF2B5EF4-FFF2-40B4-BE49-F238E27FC236}">
                <a16:creationId xmlns:a16="http://schemas.microsoft.com/office/drawing/2014/main" id="{996E208F-877A-8FBD-9487-D2A1A889F7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48100" y="478448"/>
            <a:ext cx="606067" cy="810340"/>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id="{383C7FFF-556A-911E-17DA-F157BB78A5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2281" y="478448"/>
            <a:ext cx="776275" cy="776275"/>
          </a:xfrm>
          <a:prstGeom prst="rect">
            <a:avLst/>
          </a:prstGeom>
        </p:spPr>
      </p:pic>
    </p:spTree>
    <p:extLst>
      <p:ext uri="{BB962C8B-B14F-4D97-AF65-F5344CB8AC3E}">
        <p14:creationId xmlns:p14="http://schemas.microsoft.com/office/powerpoint/2010/main" val="273690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34429" y="474870"/>
            <a:ext cx="8005718" cy="615553"/>
          </a:xfrm>
          <a:prstGeom prst="rect">
            <a:avLst/>
          </a:prstGeom>
          <a:noFill/>
          <a:ln w="9525">
            <a:noFill/>
            <a:miter lim="800000"/>
            <a:headEnd/>
            <a:tailEnd/>
          </a:ln>
        </p:spPr>
        <p:txBody>
          <a:bodyPr wrap="none" lIns="60960" tIns="30480" rIns="60960" bIns="30480">
            <a:spAutoFit/>
          </a:bodyPr>
          <a:lstStyle/>
          <a:p>
            <a:pPr algn="ctr" defTabSz="1450904">
              <a:defRPr/>
            </a:pPr>
            <a:r>
              <a:rPr lang="en-CA" sz="3600" spc="-200" dirty="0">
                <a:solidFill>
                  <a:prstClr val="white">
                    <a:lumMod val="50000"/>
                  </a:prstClr>
                </a:solidFill>
                <a:latin typeface="Calibri"/>
                <a:ea typeface="Open Sans" pitchFamily="34" charset="0"/>
                <a:cs typeface="Open Sans" pitchFamily="34" charset="0"/>
              </a:rPr>
              <a:t>Management Asset </a:t>
            </a:r>
            <a:r>
              <a:rPr lang="en-CA" sz="3600" spc="-200" dirty="0" err="1">
                <a:solidFill>
                  <a:prstClr val="white">
                    <a:lumMod val="50000"/>
                  </a:prstClr>
                </a:solidFill>
                <a:latin typeface="Calibri"/>
                <a:ea typeface="Open Sans" pitchFamily="34" charset="0"/>
                <a:cs typeface="Open Sans" pitchFamily="34" charset="0"/>
              </a:rPr>
              <a:t>Dalam</a:t>
            </a:r>
            <a:r>
              <a:rPr lang="en-CA" sz="3600" spc="-200" dirty="0">
                <a:solidFill>
                  <a:prstClr val="white">
                    <a:lumMod val="50000"/>
                  </a:prstClr>
                </a:solidFill>
                <a:latin typeface="Calibri"/>
                <a:ea typeface="Open Sans" pitchFamily="34" charset="0"/>
                <a:cs typeface="Open Sans" pitchFamily="34" charset="0"/>
              </a:rPr>
              <a:t> </a:t>
            </a:r>
            <a:r>
              <a:rPr lang="en-CA" sz="3600" spc="-200" dirty="0" err="1">
                <a:solidFill>
                  <a:prstClr val="white">
                    <a:lumMod val="50000"/>
                  </a:prstClr>
                </a:solidFill>
                <a:latin typeface="Calibri"/>
                <a:ea typeface="Open Sans" pitchFamily="34" charset="0"/>
                <a:cs typeface="Open Sans" pitchFamily="34" charset="0"/>
              </a:rPr>
              <a:t>Standar</a:t>
            </a:r>
            <a:r>
              <a:rPr lang="en-CA" sz="3600" spc="-200" dirty="0">
                <a:solidFill>
                  <a:prstClr val="white">
                    <a:lumMod val="50000"/>
                  </a:prstClr>
                </a:solidFill>
                <a:latin typeface="Calibri"/>
                <a:ea typeface="Open Sans" pitchFamily="34" charset="0"/>
                <a:cs typeface="Open Sans" pitchFamily="34" charset="0"/>
              </a:rPr>
              <a:t> International</a:t>
            </a:r>
          </a:p>
        </p:txBody>
      </p:sp>
      <p:sp>
        <p:nvSpPr>
          <p:cNvPr id="6" name="Text Box 7"/>
          <p:cNvSpPr txBox="1">
            <a:spLocks noChangeArrowheads="1"/>
          </p:cNvSpPr>
          <p:nvPr/>
        </p:nvSpPr>
        <p:spPr bwMode="auto">
          <a:xfrm>
            <a:off x="209551" y="1063809"/>
            <a:ext cx="10871200" cy="287323"/>
          </a:xfrm>
          <a:prstGeom prst="rect">
            <a:avLst/>
          </a:prstGeom>
          <a:noFill/>
          <a:ln w="9525">
            <a:noFill/>
            <a:miter lim="800000"/>
            <a:headEnd/>
            <a:tailEnd/>
          </a:ln>
        </p:spPr>
        <p:txBody>
          <a:bodyPr wrap="square" lIns="60960" tIns="30480" rIns="60960" bIns="30480" anchor="ctr">
            <a:spAutoFit/>
          </a:bodyPr>
          <a:lstStyle/>
          <a:p>
            <a:pPr defTabSz="1450904">
              <a:defRPr/>
            </a:pPr>
            <a:r>
              <a:rPr lang="en-US" sz="1467" i="1" dirty="0" err="1">
                <a:solidFill>
                  <a:prstClr val="white">
                    <a:lumMod val="50000"/>
                  </a:prstClr>
                </a:solidFill>
                <a:latin typeface="Open Sans" pitchFamily="34" charset="0"/>
                <a:ea typeface="Open Sans" pitchFamily="34" charset="0"/>
                <a:cs typeface="Open Sans" pitchFamily="34" charset="0"/>
              </a:rPr>
              <a:t>Standar</a:t>
            </a:r>
            <a:r>
              <a:rPr lang="en-US" sz="1467" i="1" dirty="0">
                <a:solidFill>
                  <a:prstClr val="white">
                    <a:lumMod val="50000"/>
                  </a:prstClr>
                </a:solidFill>
                <a:latin typeface="Open Sans" pitchFamily="34" charset="0"/>
                <a:ea typeface="Open Sans" pitchFamily="34" charset="0"/>
                <a:cs typeface="Open Sans" pitchFamily="34" charset="0"/>
              </a:rPr>
              <a:t> International IT Asset Management (ITAM) yang </a:t>
            </a:r>
            <a:r>
              <a:rPr lang="en-US" sz="1467" i="1" dirty="0" err="1">
                <a:solidFill>
                  <a:prstClr val="white">
                    <a:lumMod val="50000"/>
                  </a:prstClr>
                </a:solidFill>
                <a:latin typeface="Open Sans" pitchFamily="34" charset="0"/>
                <a:ea typeface="Open Sans" pitchFamily="34" charset="0"/>
                <a:cs typeface="Open Sans" pitchFamily="34" charset="0"/>
              </a:rPr>
              <a:t>dapat</a:t>
            </a:r>
            <a:r>
              <a:rPr lang="en-US" sz="1467" i="1" dirty="0">
                <a:solidFill>
                  <a:prstClr val="white">
                    <a:lumMod val="50000"/>
                  </a:prstClr>
                </a:solidFill>
                <a:latin typeface="Open Sans" pitchFamily="34" charset="0"/>
                <a:ea typeface="Open Sans" pitchFamily="34" charset="0"/>
                <a:cs typeface="Open Sans" pitchFamily="34" charset="0"/>
              </a:rPr>
              <a:t> </a:t>
            </a:r>
            <a:r>
              <a:rPr lang="en-US" sz="1467" i="1" dirty="0" err="1">
                <a:solidFill>
                  <a:prstClr val="white">
                    <a:lumMod val="50000"/>
                  </a:prstClr>
                </a:solidFill>
                <a:latin typeface="Open Sans" pitchFamily="34" charset="0"/>
                <a:ea typeface="Open Sans" pitchFamily="34" charset="0"/>
                <a:cs typeface="Open Sans" pitchFamily="34" charset="0"/>
              </a:rPr>
              <a:t>digunakan</a:t>
            </a:r>
            <a:r>
              <a:rPr lang="en-US" sz="1467" i="1" dirty="0">
                <a:solidFill>
                  <a:prstClr val="white">
                    <a:lumMod val="50000"/>
                  </a:prstClr>
                </a:solidFill>
                <a:latin typeface="Open Sans" pitchFamily="34" charset="0"/>
                <a:ea typeface="Open Sans" pitchFamily="34" charset="0"/>
                <a:cs typeface="Open Sans" pitchFamily="34" charset="0"/>
              </a:rPr>
              <a:t> </a:t>
            </a:r>
            <a:r>
              <a:rPr lang="en-US" sz="1467" i="1" dirty="0" err="1">
                <a:solidFill>
                  <a:prstClr val="white">
                    <a:lumMod val="50000"/>
                  </a:prstClr>
                </a:solidFill>
                <a:latin typeface="Open Sans" pitchFamily="34" charset="0"/>
                <a:ea typeface="Open Sans" pitchFamily="34" charset="0"/>
                <a:cs typeface="Open Sans" pitchFamily="34" charset="0"/>
              </a:rPr>
              <a:t>sebagai</a:t>
            </a:r>
            <a:r>
              <a:rPr lang="en-US" sz="1467" i="1" dirty="0">
                <a:solidFill>
                  <a:prstClr val="white">
                    <a:lumMod val="50000"/>
                  </a:prstClr>
                </a:solidFill>
                <a:latin typeface="Open Sans" pitchFamily="34" charset="0"/>
                <a:ea typeface="Open Sans" pitchFamily="34" charset="0"/>
                <a:cs typeface="Open Sans" pitchFamily="34" charset="0"/>
              </a:rPr>
              <a:t> </a:t>
            </a:r>
            <a:r>
              <a:rPr lang="en-US" sz="1467" i="1" dirty="0" err="1">
                <a:solidFill>
                  <a:prstClr val="white">
                    <a:lumMod val="50000"/>
                  </a:prstClr>
                </a:solidFill>
                <a:latin typeface="Open Sans" pitchFamily="34" charset="0"/>
                <a:ea typeface="Open Sans" pitchFamily="34" charset="0"/>
                <a:cs typeface="Open Sans" pitchFamily="34" charset="0"/>
              </a:rPr>
              <a:t>rujukan</a:t>
            </a:r>
            <a:endParaRPr lang="en-US" sz="1467" i="1" dirty="0">
              <a:solidFill>
                <a:prstClr val="white">
                  <a:lumMod val="50000"/>
                </a:prstClr>
              </a:solidFill>
              <a:latin typeface="Open Sans" pitchFamily="34" charset="0"/>
              <a:ea typeface="Open Sans" pitchFamily="34" charset="0"/>
              <a:cs typeface="Open Sans" pitchFamily="34" charset="0"/>
            </a:endParaRPr>
          </a:p>
        </p:txBody>
      </p:sp>
      <p:grpSp>
        <p:nvGrpSpPr>
          <p:cNvPr id="14" name="Group 13"/>
          <p:cNvGrpSpPr>
            <a:grpSpLocks/>
          </p:cNvGrpSpPr>
          <p:nvPr/>
        </p:nvGrpSpPr>
        <p:grpSpPr bwMode="auto">
          <a:xfrm>
            <a:off x="127000" y="2108202"/>
            <a:ext cx="2719917" cy="2427817"/>
            <a:chOff x="609600" y="1581150"/>
            <a:chExt cx="2039911" cy="1820098"/>
          </a:xfrm>
        </p:grpSpPr>
        <p:sp>
          <p:nvSpPr>
            <p:cNvPr id="4" name="Rounded Rectangle 3"/>
            <p:cNvSpPr/>
            <p:nvPr/>
          </p:nvSpPr>
          <p:spPr>
            <a:xfrm>
              <a:off x="609600" y="1581150"/>
              <a:ext cx="1882750" cy="1820098"/>
            </a:xfrm>
            <a:prstGeom prst="roundRect">
              <a:avLst>
                <a:gd name="adj" fmla="val 8094"/>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a:defRPr/>
              </a:pPr>
              <a:endParaRPr lang="en-US" sz="2400">
                <a:solidFill>
                  <a:prstClr val="white"/>
                </a:solidFill>
                <a:latin typeface="Calibri"/>
              </a:endParaRPr>
            </a:p>
          </p:txBody>
        </p:sp>
        <p:sp>
          <p:nvSpPr>
            <p:cNvPr id="2" name="Right Triangle 1"/>
            <p:cNvSpPr/>
            <p:nvPr/>
          </p:nvSpPr>
          <p:spPr>
            <a:xfrm rot="18853506" flipH="1">
              <a:off x="1778163" y="2058611"/>
              <a:ext cx="877518" cy="865177"/>
            </a:xfrm>
            <a:prstGeom prst="rtTriangle">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a:defRPr/>
              </a:pPr>
              <a:endParaRPr lang="en-US" sz="2400">
                <a:solidFill>
                  <a:prstClr val="white"/>
                </a:solidFill>
                <a:latin typeface="Calibri"/>
              </a:endParaRPr>
            </a:p>
          </p:txBody>
        </p:sp>
      </p:grpSp>
      <p:grpSp>
        <p:nvGrpSpPr>
          <p:cNvPr id="15" name="Group 14"/>
          <p:cNvGrpSpPr>
            <a:grpSpLocks/>
          </p:cNvGrpSpPr>
          <p:nvPr/>
        </p:nvGrpSpPr>
        <p:grpSpPr bwMode="auto">
          <a:xfrm>
            <a:off x="3134786" y="2108202"/>
            <a:ext cx="2722033" cy="2427817"/>
            <a:chOff x="3426755" y="1581150"/>
            <a:chExt cx="2042156" cy="1820098"/>
          </a:xfrm>
        </p:grpSpPr>
        <p:sp>
          <p:nvSpPr>
            <p:cNvPr id="7" name="Rounded Rectangle 6"/>
            <p:cNvSpPr/>
            <p:nvPr/>
          </p:nvSpPr>
          <p:spPr>
            <a:xfrm>
              <a:off x="3426755" y="1581150"/>
              <a:ext cx="1883357" cy="1820098"/>
            </a:xfrm>
            <a:prstGeom prst="roundRect">
              <a:avLst>
                <a:gd name="adj" fmla="val 8094"/>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a:defRPr/>
              </a:pPr>
              <a:endParaRPr lang="en-US" sz="2400">
                <a:solidFill>
                  <a:prstClr val="white"/>
                </a:solidFill>
                <a:latin typeface="Calibri"/>
              </a:endParaRPr>
            </a:p>
          </p:txBody>
        </p:sp>
        <p:sp>
          <p:nvSpPr>
            <p:cNvPr id="8" name="Right Triangle 7"/>
            <p:cNvSpPr/>
            <p:nvPr/>
          </p:nvSpPr>
          <p:spPr>
            <a:xfrm rot="18853506" flipH="1">
              <a:off x="4597424" y="2058472"/>
              <a:ext cx="877518" cy="865455"/>
            </a:xfrm>
            <a:prstGeom prst="rtTriangle">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a:defRPr/>
              </a:pPr>
              <a:endParaRPr lang="en-US" sz="2400">
                <a:solidFill>
                  <a:prstClr val="white"/>
                </a:solidFill>
                <a:latin typeface="Calibri"/>
              </a:endParaRPr>
            </a:p>
          </p:txBody>
        </p:sp>
      </p:grpSp>
      <p:grpSp>
        <p:nvGrpSpPr>
          <p:cNvPr id="16" name="Group 15"/>
          <p:cNvGrpSpPr>
            <a:grpSpLocks/>
          </p:cNvGrpSpPr>
          <p:nvPr/>
        </p:nvGrpSpPr>
        <p:grpSpPr bwMode="auto">
          <a:xfrm>
            <a:off x="6146800" y="2108202"/>
            <a:ext cx="2719917" cy="2427817"/>
            <a:chOff x="6172200" y="1581150"/>
            <a:chExt cx="2039911" cy="1820098"/>
          </a:xfrm>
        </p:grpSpPr>
        <p:sp>
          <p:nvSpPr>
            <p:cNvPr id="9" name="Rounded Rectangle 8"/>
            <p:cNvSpPr/>
            <p:nvPr/>
          </p:nvSpPr>
          <p:spPr>
            <a:xfrm>
              <a:off x="6172200" y="1581150"/>
              <a:ext cx="1882750" cy="1820098"/>
            </a:xfrm>
            <a:prstGeom prst="roundRect">
              <a:avLst>
                <a:gd name="adj" fmla="val 8094"/>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a:defRPr/>
              </a:pPr>
              <a:endParaRPr lang="en-US" sz="2400">
                <a:solidFill>
                  <a:prstClr val="white"/>
                </a:solidFill>
                <a:latin typeface="Calibri"/>
              </a:endParaRPr>
            </a:p>
          </p:txBody>
        </p:sp>
        <p:sp>
          <p:nvSpPr>
            <p:cNvPr id="10" name="Right Triangle 9"/>
            <p:cNvSpPr/>
            <p:nvPr/>
          </p:nvSpPr>
          <p:spPr>
            <a:xfrm rot="18853506" flipH="1">
              <a:off x="7340763" y="2058611"/>
              <a:ext cx="877518" cy="865177"/>
            </a:xfrm>
            <a:prstGeom prst="rtTriangle">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a:defRPr/>
              </a:pPr>
              <a:endParaRPr lang="en-US" sz="2400">
                <a:solidFill>
                  <a:prstClr val="white"/>
                </a:solidFill>
                <a:latin typeface="Calibri"/>
              </a:endParaRPr>
            </a:p>
          </p:txBody>
        </p:sp>
      </p:grpSp>
      <p:sp>
        <p:nvSpPr>
          <p:cNvPr id="11" name="Rectangle 10"/>
          <p:cNvSpPr/>
          <p:nvPr/>
        </p:nvSpPr>
        <p:spPr>
          <a:xfrm>
            <a:off x="63501" y="4546601"/>
            <a:ext cx="2573867" cy="1528752"/>
          </a:xfrm>
          <a:prstGeom prst="rect">
            <a:avLst/>
          </a:prstGeom>
        </p:spPr>
        <p:txBody>
          <a:bodyPr>
            <a:spAutoFit/>
          </a:bodyPr>
          <a:lstStyle/>
          <a:p>
            <a:pPr algn="ctr" defTabSz="1219140">
              <a:lnSpc>
                <a:spcPct val="200000"/>
              </a:lnSpc>
              <a:defRPr/>
            </a:pPr>
            <a:r>
              <a:rPr lang="en-US" sz="1867" b="1" dirty="0">
                <a:solidFill>
                  <a:prstClr val="black"/>
                </a:solidFill>
                <a:latin typeface="Calibri"/>
                <a:ea typeface="Open Sans" pitchFamily="34" charset="0"/>
                <a:cs typeface="Open Sans" pitchFamily="34" charset="0"/>
              </a:rPr>
              <a:t>ITIL 4 Edition</a:t>
            </a:r>
            <a:endParaRPr lang="en-US" sz="1400" dirty="0">
              <a:solidFill>
                <a:prstClr val="black"/>
              </a:solidFill>
              <a:latin typeface="Open Sans" pitchFamily="34" charset="0"/>
              <a:ea typeface="Open Sans" pitchFamily="34" charset="0"/>
              <a:cs typeface="Open Sans" pitchFamily="34" charset="0"/>
            </a:endParaRPr>
          </a:p>
          <a:p>
            <a:pPr algn="ctr" defTabSz="1219140">
              <a:defRPr/>
            </a:pPr>
            <a:r>
              <a:rPr lang="en-US" sz="1400" dirty="0" err="1">
                <a:solidFill>
                  <a:prstClr val="black"/>
                </a:solidFill>
                <a:latin typeface="Open Sans" pitchFamily="34" charset="0"/>
                <a:ea typeface="Open Sans" pitchFamily="34" charset="0"/>
                <a:cs typeface="Open Sans" pitchFamily="34" charset="0"/>
              </a:rPr>
              <a:t>Dokumen</a:t>
            </a:r>
            <a:r>
              <a:rPr lang="en-US" sz="1400" dirty="0">
                <a:solidFill>
                  <a:prstClr val="black"/>
                </a:solidFill>
                <a:latin typeface="Open Sans" pitchFamily="34" charset="0"/>
                <a:ea typeface="Open Sans" pitchFamily="34" charset="0"/>
                <a:cs typeface="Open Sans" pitchFamily="34" charset="0"/>
              </a:rPr>
              <a:t> </a:t>
            </a:r>
            <a:r>
              <a:rPr lang="en-US" sz="1400" dirty="0" err="1">
                <a:solidFill>
                  <a:prstClr val="black"/>
                </a:solidFill>
                <a:latin typeface="Open Sans" pitchFamily="34" charset="0"/>
                <a:ea typeface="Open Sans" pitchFamily="34" charset="0"/>
                <a:cs typeface="Open Sans" pitchFamily="34" charset="0"/>
              </a:rPr>
              <a:t>standar</a:t>
            </a:r>
            <a:r>
              <a:rPr lang="en-US" sz="1400" dirty="0">
                <a:solidFill>
                  <a:prstClr val="black"/>
                </a:solidFill>
                <a:latin typeface="Open Sans" pitchFamily="34" charset="0"/>
                <a:ea typeface="Open Sans" pitchFamily="34" charset="0"/>
                <a:cs typeface="Open Sans" pitchFamily="34" charset="0"/>
              </a:rPr>
              <a:t> </a:t>
            </a:r>
            <a:r>
              <a:rPr lang="en-US" sz="1400" dirty="0" err="1">
                <a:solidFill>
                  <a:prstClr val="black"/>
                </a:solidFill>
                <a:latin typeface="Open Sans" pitchFamily="34" charset="0"/>
                <a:ea typeface="Open Sans" pitchFamily="34" charset="0"/>
                <a:cs typeface="Open Sans" pitchFamily="34" charset="0"/>
              </a:rPr>
              <a:t>Manajemen</a:t>
            </a:r>
            <a:r>
              <a:rPr lang="en-US" sz="1400" dirty="0">
                <a:solidFill>
                  <a:prstClr val="black"/>
                </a:solidFill>
                <a:latin typeface="Open Sans" pitchFamily="34" charset="0"/>
                <a:ea typeface="Open Sans" pitchFamily="34" charset="0"/>
                <a:cs typeface="Open Sans" pitchFamily="34" charset="0"/>
              </a:rPr>
              <a:t> </a:t>
            </a:r>
            <a:r>
              <a:rPr lang="en-US" sz="1400" dirty="0" err="1">
                <a:solidFill>
                  <a:prstClr val="black"/>
                </a:solidFill>
                <a:latin typeface="Open Sans" pitchFamily="34" charset="0"/>
                <a:ea typeface="Open Sans" pitchFamily="34" charset="0"/>
                <a:cs typeface="Open Sans" pitchFamily="34" charset="0"/>
              </a:rPr>
              <a:t>Layanan</a:t>
            </a:r>
            <a:r>
              <a:rPr lang="en-US" sz="1400" dirty="0">
                <a:solidFill>
                  <a:prstClr val="black"/>
                </a:solidFill>
                <a:latin typeface="Open Sans" pitchFamily="34" charset="0"/>
                <a:ea typeface="Open Sans" pitchFamily="34" charset="0"/>
                <a:cs typeface="Open Sans" pitchFamily="34" charset="0"/>
              </a:rPr>
              <a:t> TI pada </a:t>
            </a:r>
            <a:r>
              <a:rPr lang="en-US" sz="1400" dirty="0" err="1">
                <a:solidFill>
                  <a:prstClr val="black"/>
                </a:solidFill>
                <a:latin typeface="Open Sans" pitchFamily="34" charset="0"/>
                <a:ea typeface="Open Sans" pitchFamily="34" charset="0"/>
                <a:cs typeface="Open Sans" pitchFamily="34" charset="0"/>
              </a:rPr>
              <a:t>pembahasan</a:t>
            </a:r>
            <a:r>
              <a:rPr lang="en-US" sz="1400" dirty="0">
                <a:solidFill>
                  <a:prstClr val="black"/>
                </a:solidFill>
                <a:latin typeface="Open Sans" pitchFamily="34" charset="0"/>
                <a:ea typeface="Open Sans" pitchFamily="34" charset="0"/>
                <a:cs typeface="Open Sans" pitchFamily="34" charset="0"/>
              </a:rPr>
              <a:t> 5.2.6 IT Asset Management</a:t>
            </a:r>
          </a:p>
        </p:txBody>
      </p:sp>
      <p:sp>
        <p:nvSpPr>
          <p:cNvPr id="17" name="Rectangle 16"/>
          <p:cNvSpPr/>
          <p:nvPr/>
        </p:nvSpPr>
        <p:spPr>
          <a:xfrm>
            <a:off x="3100919" y="4546601"/>
            <a:ext cx="2575983" cy="1528752"/>
          </a:xfrm>
          <a:prstGeom prst="rect">
            <a:avLst/>
          </a:prstGeom>
        </p:spPr>
        <p:txBody>
          <a:bodyPr>
            <a:spAutoFit/>
          </a:bodyPr>
          <a:lstStyle/>
          <a:p>
            <a:pPr algn="ctr" defTabSz="1219140">
              <a:lnSpc>
                <a:spcPct val="200000"/>
              </a:lnSpc>
              <a:defRPr/>
            </a:pPr>
            <a:r>
              <a:rPr lang="en-US" sz="1867" b="1" dirty="0">
                <a:solidFill>
                  <a:prstClr val="black"/>
                </a:solidFill>
                <a:latin typeface="Calibri"/>
                <a:ea typeface="Open Sans" pitchFamily="34" charset="0"/>
                <a:cs typeface="Open Sans" pitchFamily="34" charset="0"/>
              </a:rPr>
              <a:t>ITAM</a:t>
            </a:r>
            <a:endParaRPr lang="en-US" sz="1400" dirty="0">
              <a:solidFill>
                <a:prstClr val="black"/>
              </a:solidFill>
              <a:latin typeface="Open Sans" pitchFamily="34" charset="0"/>
              <a:ea typeface="Open Sans" pitchFamily="34" charset="0"/>
              <a:cs typeface="Open Sans" pitchFamily="34" charset="0"/>
            </a:endParaRPr>
          </a:p>
          <a:p>
            <a:pPr algn="ctr" defTabSz="1219140">
              <a:defRPr/>
            </a:pPr>
            <a:r>
              <a:rPr lang="en-US" sz="1400" dirty="0" err="1">
                <a:solidFill>
                  <a:prstClr val="black"/>
                </a:solidFill>
                <a:latin typeface="Open Sans" pitchFamily="34" charset="0"/>
                <a:ea typeface="Open Sans" pitchFamily="34" charset="0"/>
                <a:cs typeface="Open Sans" pitchFamily="34" charset="0"/>
              </a:rPr>
              <a:t>Dokumen</a:t>
            </a:r>
            <a:r>
              <a:rPr lang="en-US" sz="1400" dirty="0">
                <a:solidFill>
                  <a:prstClr val="black"/>
                </a:solidFill>
                <a:latin typeface="Open Sans" pitchFamily="34" charset="0"/>
                <a:ea typeface="Open Sans" pitchFamily="34" charset="0"/>
                <a:cs typeface="Open Sans" pitchFamily="34" charset="0"/>
              </a:rPr>
              <a:t> </a:t>
            </a:r>
            <a:r>
              <a:rPr lang="en-US" sz="1400" dirty="0" err="1">
                <a:solidFill>
                  <a:prstClr val="black"/>
                </a:solidFill>
                <a:latin typeface="Open Sans" pitchFamily="34" charset="0"/>
                <a:ea typeface="Open Sans" pitchFamily="34" charset="0"/>
                <a:cs typeface="Open Sans" pitchFamily="34" charset="0"/>
              </a:rPr>
              <a:t>standar</a:t>
            </a:r>
            <a:r>
              <a:rPr lang="en-US" sz="1400" dirty="0">
                <a:solidFill>
                  <a:prstClr val="black"/>
                </a:solidFill>
                <a:latin typeface="Open Sans" pitchFamily="34" charset="0"/>
                <a:ea typeface="Open Sans" pitchFamily="34" charset="0"/>
                <a:cs typeface="Open Sans" pitchFamily="34" charset="0"/>
              </a:rPr>
              <a:t> IT Asset Management (ITAM) yang </a:t>
            </a:r>
            <a:r>
              <a:rPr lang="en-US" sz="1400" dirty="0" err="1">
                <a:solidFill>
                  <a:prstClr val="black"/>
                </a:solidFill>
                <a:latin typeface="Open Sans" pitchFamily="34" charset="0"/>
                <a:ea typeface="Open Sans" pitchFamily="34" charset="0"/>
                <a:cs typeface="Open Sans" pitchFamily="34" charset="0"/>
              </a:rPr>
              <a:t>membahas</a:t>
            </a:r>
            <a:r>
              <a:rPr lang="en-US" sz="1400" dirty="0">
                <a:solidFill>
                  <a:prstClr val="black"/>
                </a:solidFill>
                <a:latin typeface="Open Sans" pitchFamily="34" charset="0"/>
                <a:ea typeface="Open Sans" pitchFamily="34" charset="0"/>
                <a:cs typeface="Open Sans" pitchFamily="34" charset="0"/>
              </a:rPr>
              <a:t> Lifecycle </a:t>
            </a:r>
            <a:r>
              <a:rPr lang="en-US" sz="1400" dirty="0" err="1">
                <a:solidFill>
                  <a:prstClr val="black"/>
                </a:solidFill>
                <a:latin typeface="Open Sans" pitchFamily="34" charset="0"/>
                <a:ea typeface="Open Sans" pitchFamily="34" charset="0"/>
                <a:cs typeface="Open Sans" pitchFamily="34" charset="0"/>
              </a:rPr>
              <a:t>pengelolaan</a:t>
            </a:r>
            <a:r>
              <a:rPr lang="en-US" sz="1400" dirty="0">
                <a:solidFill>
                  <a:prstClr val="black"/>
                </a:solidFill>
                <a:latin typeface="Open Sans" pitchFamily="34" charset="0"/>
                <a:ea typeface="Open Sans" pitchFamily="34" charset="0"/>
                <a:cs typeface="Open Sans" pitchFamily="34" charset="0"/>
              </a:rPr>
              <a:t> </a:t>
            </a:r>
            <a:r>
              <a:rPr lang="en-US" sz="1400" dirty="0" err="1">
                <a:solidFill>
                  <a:prstClr val="black"/>
                </a:solidFill>
                <a:latin typeface="Open Sans" pitchFamily="34" charset="0"/>
                <a:ea typeface="Open Sans" pitchFamily="34" charset="0"/>
                <a:cs typeface="Open Sans" pitchFamily="34" charset="0"/>
              </a:rPr>
              <a:t>Aset</a:t>
            </a:r>
            <a:r>
              <a:rPr lang="en-US" sz="1400" dirty="0">
                <a:solidFill>
                  <a:prstClr val="black"/>
                </a:solidFill>
                <a:latin typeface="Open Sans" pitchFamily="34" charset="0"/>
                <a:ea typeface="Open Sans" pitchFamily="34" charset="0"/>
                <a:cs typeface="Open Sans" pitchFamily="34" charset="0"/>
              </a:rPr>
              <a:t> TIK </a:t>
            </a:r>
          </a:p>
        </p:txBody>
      </p:sp>
      <p:sp>
        <p:nvSpPr>
          <p:cNvPr id="18" name="Rectangle 17"/>
          <p:cNvSpPr/>
          <p:nvPr/>
        </p:nvSpPr>
        <p:spPr>
          <a:xfrm>
            <a:off x="6115052" y="4546601"/>
            <a:ext cx="2573867" cy="1744195"/>
          </a:xfrm>
          <a:prstGeom prst="rect">
            <a:avLst/>
          </a:prstGeom>
        </p:spPr>
        <p:txBody>
          <a:bodyPr>
            <a:spAutoFit/>
          </a:bodyPr>
          <a:lstStyle/>
          <a:p>
            <a:pPr algn="ctr" defTabSz="1219140">
              <a:lnSpc>
                <a:spcPct val="200000"/>
              </a:lnSpc>
              <a:defRPr/>
            </a:pPr>
            <a:r>
              <a:rPr lang="en-US" sz="1867" b="1" dirty="0">
                <a:solidFill>
                  <a:prstClr val="black"/>
                </a:solidFill>
                <a:latin typeface="Calibri"/>
                <a:ea typeface="Open Sans" pitchFamily="34" charset="0"/>
                <a:cs typeface="Open Sans" pitchFamily="34" charset="0"/>
              </a:rPr>
              <a:t>COBIT 5</a:t>
            </a:r>
            <a:endParaRPr lang="en-US" sz="1400" dirty="0">
              <a:solidFill>
                <a:prstClr val="black"/>
              </a:solidFill>
              <a:latin typeface="Open Sans" pitchFamily="34" charset="0"/>
              <a:ea typeface="Open Sans" pitchFamily="34" charset="0"/>
              <a:cs typeface="Open Sans" pitchFamily="34" charset="0"/>
            </a:endParaRPr>
          </a:p>
          <a:p>
            <a:pPr algn="ctr" defTabSz="1219140">
              <a:defRPr/>
            </a:pPr>
            <a:r>
              <a:rPr lang="en-US" sz="1400" dirty="0" err="1">
                <a:solidFill>
                  <a:prstClr val="black"/>
                </a:solidFill>
                <a:latin typeface="Open Sans" pitchFamily="34" charset="0"/>
                <a:ea typeface="Open Sans" pitchFamily="34" charset="0"/>
                <a:cs typeface="Open Sans" pitchFamily="34" charset="0"/>
              </a:rPr>
              <a:t>Dokumen</a:t>
            </a:r>
            <a:r>
              <a:rPr lang="en-US" sz="1400" dirty="0">
                <a:solidFill>
                  <a:prstClr val="black"/>
                </a:solidFill>
                <a:latin typeface="Open Sans" pitchFamily="34" charset="0"/>
                <a:ea typeface="Open Sans" pitchFamily="34" charset="0"/>
                <a:cs typeface="Open Sans" pitchFamily="34" charset="0"/>
              </a:rPr>
              <a:t> </a:t>
            </a:r>
            <a:r>
              <a:rPr lang="en-US" sz="1400" dirty="0" err="1">
                <a:solidFill>
                  <a:prstClr val="black"/>
                </a:solidFill>
                <a:latin typeface="Open Sans" pitchFamily="34" charset="0"/>
                <a:ea typeface="Open Sans" pitchFamily="34" charset="0"/>
                <a:cs typeface="Open Sans" pitchFamily="34" charset="0"/>
              </a:rPr>
              <a:t>standar</a:t>
            </a:r>
            <a:r>
              <a:rPr lang="en-US" sz="1400" dirty="0">
                <a:solidFill>
                  <a:prstClr val="black"/>
                </a:solidFill>
                <a:latin typeface="Open Sans" pitchFamily="34" charset="0"/>
                <a:ea typeface="Open Sans" pitchFamily="34" charset="0"/>
                <a:cs typeface="Open Sans" pitchFamily="34" charset="0"/>
              </a:rPr>
              <a:t> IT </a:t>
            </a:r>
            <a:r>
              <a:rPr lang="en-US" sz="1400" dirty="0" err="1">
                <a:solidFill>
                  <a:prstClr val="black"/>
                </a:solidFill>
                <a:latin typeface="Open Sans" pitchFamily="34" charset="0"/>
                <a:ea typeface="Open Sans" pitchFamily="34" charset="0"/>
                <a:cs typeface="Open Sans" pitchFamily="34" charset="0"/>
              </a:rPr>
              <a:t>Governace</a:t>
            </a:r>
            <a:r>
              <a:rPr lang="en-US" sz="1400" dirty="0">
                <a:solidFill>
                  <a:prstClr val="black"/>
                </a:solidFill>
                <a:latin typeface="Open Sans" pitchFamily="34" charset="0"/>
                <a:ea typeface="Open Sans" pitchFamily="34" charset="0"/>
                <a:cs typeface="Open Sans" pitchFamily="34" charset="0"/>
              </a:rPr>
              <a:t> </a:t>
            </a:r>
            <a:r>
              <a:rPr lang="en-US" sz="1400" dirty="0" err="1">
                <a:solidFill>
                  <a:prstClr val="black"/>
                </a:solidFill>
                <a:latin typeface="Open Sans" pitchFamily="34" charset="0"/>
                <a:ea typeface="Open Sans" pitchFamily="34" charset="0"/>
                <a:cs typeface="Open Sans" pitchFamily="34" charset="0"/>
              </a:rPr>
              <a:t>dari</a:t>
            </a:r>
            <a:r>
              <a:rPr lang="en-US" sz="1400" dirty="0">
                <a:solidFill>
                  <a:prstClr val="black"/>
                </a:solidFill>
                <a:latin typeface="Open Sans" pitchFamily="34" charset="0"/>
                <a:ea typeface="Open Sans" pitchFamily="34" charset="0"/>
                <a:cs typeface="Open Sans" pitchFamily="34" charset="0"/>
              </a:rPr>
              <a:t> ISACA </a:t>
            </a:r>
            <a:r>
              <a:rPr lang="en-US" sz="1400" dirty="0" err="1">
                <a:solidFill>
                  <a:prstClr val="black"/>
                </a:solidFill>
                <a:latin typeface="Open Sans" pitchFamily="34" charset="0"/>
                <a:ea typeface="Open Sans" pitchFamily="34" charset="0"/>
                <a:cs typeface="Open Sans" pitchFamily="34" charset="0"/>
              </a:rPr>
              <a:t>pada</a:t>
            </a:r>
            <a:r>
              <a:rPr lang="en-US" sz="1400" dirty="0">
                <a:solidFill>
                  <a:prstClr val="black"/>
                </a:solidFill>
                <a:latin typeface="Open Sans" pitchFamily="34" charset="0"/>
                <a:ea typeface="Open Sans" pitchFamily="34" charset="0"/>
                <a:cs typeface="Open Sans" pitchFamily="34" charset="0"/>
              </a:rPr>
              <a:t> domain </a:t>
            </a:r>
            <a:r>
              <a:rPr lang="en-US" sz="1400" b="1" dirty="0">
                <a:solidFill>
                  <a:prstClr val="black"/>
                </a:solidFill>
                <a:latin typeface="Open Sans" pitchFamily="34" charset="0"/>
                <a:ea typeface="Open Sans" pitchFamily="34" charset="0"/>
                <a:cs typeface="Open Sans" pitchFamily="34" charset="0"/>
              </a:rPr>
              <a:t>APO03 Managed Enterprise Architecture (Data)</a:t>
            </a:r>
            <a:r>
              <a:rPr lang="en-US" sz="1400" dirty="0">
                <a:solidFill>
                  <a:prstClr val="black"/>
                </a:solidFill>
                <a:latin typeface="Open Sans" pitchFamily="34" charset="0"/>
                <a:ea typeface="Open Sans" pitchFamily="34" charset="0"/>
                <a:cs typeface="Open Sans" pitchFamily="34" charset="0"/>
              </a:rPr>
              <a:t> </a:t>
            </a:r>
          </a:p>
        </p:txBody>
      </p:sp>
      <p:grpSp>
        <p:nvGrpSpPr>
          <p:cNvPr id="19" name="Group 18">
            <a:extLst>
              <a:ext uri="{FF2B5EF4-FFF2-40B4-BE49-F238E27FC236}">
                <a16:creationId xmlns:a16="http://schemas.microsoft.com/office/drawing/2014/main" id="{FF512014-BB35-9B4D-B85F-C1BC5C00FB55}"/>
              </a:ext>
            </a:extLst>
          </p:cNvPr>
          <p:cNvGrpSpPr>
            <a:grpSpLocks/>
          </p:cNvGrpSpPr>
          <p:nvPr/>
        </p:nvGrpSpPr>
        <p:grpSpPr bwMode="auto">
          <a:xfrm>
            <a:off x="9181312" y="2118785"/>
            <a:ext cx="2719917" cy="2427817"/>
            <a:chOff x="6172200" y="1581150"/>
            <a:chExt cx="2039911" cy="1820098"/>
          </a:xfrm>
          <a:solidFill>
            <a:srgbClr val="FF0000"/>
          </a:solidFill>
        </p:grpSpPr>
        <p:sp>
          <p:nvSpPr>
            <p:cNvPr id="20" name="Rounded Rectangle 19">
              <a:extLst>
                <a:ext uri="{FF2B5EF4-FFF2-40B4-BE49-F238E27FC236}">
                  <a16:creationId xmlns:a16="http://schemas.microsoft.com/office/drawing/2014/main" id="{DA56FD65-ECE6-244E-987E-DF2DE48456A9}"/>
                </a:ext>
              </a:extLst>
            </p:cNvPr>
            <p:cNvSpPr/>
            <p:nvPr/>
          </p:nvSpPr>
          <p:spPr>
            <a:xfrm>
              <a:off x="6172200" y="1581150"/>
              <a:ext cx="1882750" cy="1820098"/>
            </a:xfrm>
            <a:prstGeom prst="roundRect">
              <a:avLst>
                <a:gd name="adj" fmla="val 80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a:defRPr/>
              </a:pPr>
              <a:endParaRPr lang="en-US" sz="2400">
                <a:solidFill>
                  <a:prstClr val="white"/>
                </a:solidFill>
                <a:latin typeface="Calibri"/>
              </a:endParaRPr>
            </a:p>
          </p:txBody>
        </p:sp>
        <p:sp>
          <p:nvSpPr>
            <p:cNvPr id="21" name="Right Triangle 20">
              <a:extLst>
                <a:ext uri="{FF2B5EF4-FFF2-40B4-BE49-F238E27FC236}">
                  <a16:creationId xmlns:a16="http://schemas.microsoft.com/office/drawing/2014/main" id="{D8BD411D-6F28-E441-8B9A-4B97D60CF41F}"/>
                </a:ext>
              </a:extLst>
            </p:cNvPr>
            <p:cNvSpPr/>
            <p:nvPr/>
          </p:nvSpPr>
          <p:spPr>
            <a:xfrm rot="18853506" flipH="1">
              <a:off x="7340763" y="2058611"/>
              <a:ext cx="877518" cy="86517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a:defRPr/>
              </a:pPr>
              <a:endParaRPr lang="en-US" sz="2400">
                <a:solidFill>
                  <a:prstClr val="white"/>
                </a:solidFill>
                <a:latin typeface="Calibri"/>
              </a:endParaRPr>
            </a:p>
          </p:txBody>
        </p:sp>
      </p:grpSp>
      <p:sp>
        <p:nvSpPr>
          <p:cNvPr id="22" name="Rectangle 21">
            <a:extLst>
              <a:ext uri="{FF2B5EF4-FFF2-40B4-BE49-F238E27FC236}">
                <a16:creationId xmlns:a16="http://schemas.microsoft.com/office/drawing/2014/main" id="{C4B85514-E402-F740-A2C9-EB83BBA9AA1A}"/>
              </a:ext>
            </a:extLst>
          </p:cNvPr>
          <p:cNvSpPr/>
          <p:nvPr/>
        </p:nvSpPr>
        <p:spPr>
          <a:xfrm>
            <a:off x="9149563" y="4557182"/>
            <a:ext cx="2573867" cy="1528752"/>
          </a:xfrm>
          <a:prstGeom prst="rect">
            <a:avLst/>
          </a:prstGeom>
        </p:spPr>
        <p:txBody>
          <a:bodyPr>
            <a:spAutoFit/>
          </a:bodyPr>
          <a:lstStyle/>
          <a:p>
            <a:pPr algn="ctr" defTabSz="1219140">
              <a:lnSpc>
                <a:spcPct val="200000"/>
              </a:lnSpc>
              <a:defRPr/>
            </a:pPr>
            <a:r>
              <a:rPr lang="en-US" sz="1867" b="1" dirty="0">
                <a:solidFill>
                  <a:prstClr val="black"/>
                </a:solidFill>
                <a:latin typeface="Calibri"/>
                <a:ea typeface="Open Sans" pitchFamily="34" charset="0"/>
                <a:cs typeface="Open Sans" pitchFamily="34" charset="0"/>
              </a:rPr>
              <a:t>COBIT 2019</a:t>
            </a:r>
            <a:endParaRPr lang="en-US" sz="1400" dirty="0">
              <a:solidFill>
                <a:prstClr val="black"/>
              </a:solidFill>
              <a:latin typeface="Open Sans" pitchFamily="34" charset="0"/>
              <a:ea typeface="Open Sans" pitchFamily="34" charset="0"/>
              <a:cs typeface="Open Sans" pitchFamily="34" charset="0"/>
            </a:endParaRPr>
          </a:p>
          <a:p>
            <a:pPr algn="ctr" defTabSz="1219140">
              <a:defRPr/>
            </a:pPr>
            <a:r>
              <a:rPr lang="en-US" sz="1400" dirty="0" err="1">
                <a:solidFill>
                  <a:prstClr val="black"/>
                </a:solidFill>
                <a:latin typeface="Open Sans" pitchFamily="34" charset="0"/>
                <a:ea typeface="Open Sans" pitchFamily="34" charset="0"/>
                <a:cs typeface="Open Sans" pitchFamily="34" charset="0"/>
              </a:rPr>
              <a:t>Dokumen</a:t>
            </a:r>
            <a:r>
              <a:rPr lang="en-US" sz="1400" dirty="0">
                <a:solidFill>
                  <a:prstClr val="black"/>
                </a:solidFill>
                <a:latin typeface="Open Sans" pitchFamily="34" charset="0"/>
                <a:ea typeface="Open Sans" pitchFamily="34" charset="0"/>
                <a:cs typeface="Open Sans" pitchFamily="34" charset="0"/>
              </a:rPr>
              <a:t> </a:t>
            </a:r>
            <a:r>
              <a:rPr lang="en-US" sz="1400" dirty="0" err="1">
                <a:solidFill>
                  <a:prstClr val="black"/>
                </a:solidFill>
                <a:latin typeface="Open Sans" pitchFamily="34" charset="0"/>
                <a:ea typeface="Open Sans" pitchFamily="34" charset="0"/>
                <a:cs typeface="Open Sans" pitchFamily="34" charset="0"/>
              </a:rPr>
              <a:t>standar</a:t>
            </a:r>
            <a:r>
              <a:rPr lang="en-US" sz="1400" dirty="0">
                <a:solidFill>
                  <a:prstClr val="black"/>
                </a:solidFill>
                <a:latin typeface="Open Sans" pitchFamily="34" charset="0"/>
                <a:ea typeface="Open Sans" pitchFamily="34" charset="0"/>
                <a:cs typeface="Open Sans" pitchFamily="34" charset="0"/>
              </a:rPr>
              <a:t> COBIT 2019 </a:t>
            </a:r>
            <a:r>
              <a:rPr lang="en-US" sz="1400" dirty="0" err="1">
                <a:solidFill>
                  <a:prstClr val="black"/>
                </a:solidFill>
                <a:latin typeface="Open Sans" pitchFamily="34" charset="0"/>
                <a:ea typeface="Open Sans" pitchFamily="34" charset="0"/>
                <a:cs typeface="Open Sans" pitchFamily="34" charset="0"/>
              </a:rPr>
              <a:t>dari</a:t>
            </a:r>
            <a:r>
              <a:rPr lang="en-US" sz="1400" dirty="0">
                <a:solidFill>
                  <a:prstClr val="black"/>
                </a:solidFill>
                <a:latin typeface="Open Sans" pitchFamily="34" charset="0"/>
                <a:ea typeface="Open Sans" pitchFamily="34" charset="0"/>
                <a:cs typeface="Open Sans" pitchFamily="34" charset="0"/>
              </a:rPr>
              <a:t> ISACA pada domain </a:t>
            </a:r>
            <a:r>
              <a:rPr lang="en-US" sz="1400" b="1" dirty="0">
                <a:solidFill>
                  <a:prstClr val="black"/>
                </a:solidFill>
                <a:latin typeface="Open Sans" pitchFamily="34" charset="0"/>
                <a:ea typeface="Open Sans" pitchFamily="34" charset="0"/>
                <a:cs typeface="Open Sans" pitchFamily="34" charset="0"/>
              </a:rPr>
              <a:t>BAI09 Managed Assets</a:t>
            </a:r>
            <a:r>
              <a:rPr lang="en-US" sz="1400" dirty="0">
                <a:solidFill>
                  <a:prstClr val="black"/>
                </a:solidFill>
                <a:latin typeface="Open Sans" pitchFamily="34" charset="0"/>
                <a:ea typeface="Open Sans" pitchFamily="34" charset="0"/>
                <a:cs typeface="Open Sans" pitchFamily="34" charset="0"/>
              </a:rPr>
              <a:t> </a:t>
            </a:r>
          </a:p>
        </p:txBody>
      </p:sp>
      <p:pic>
        <p:nvPicPr>
          <p:cNvPr id="13" name="Picture 12">
            <a:extLst>
              <a:ext uri="{FF2B5EF4-FFF2-40B4-BE49-F238E27FC236}">
                <a16:creationId xmlns:a16="http://schemas.microsoft.com/office/drawing/2014/main" id="{8BB73289-698B-EB4B-A74A-5DC99272E884}"/>
              </a:ext>
            </a:extLst>
          </p:cNvPr>
          <p:cNvPicPr>
            <a:picLocks noChangeAspect="1"/>
          </p:cNvPicPr>
          <p:nvPr/>
        </p:nvPicPr>
        <p:blipFill>
          <a:blip r:embed="rId2"/>
          <a:stretch>
            <a:fillRect/>
          </a:stretch>
        </p:blipFill>
        <p:spPr>
          <a:xfrm>
            <a:off x="6429140" y="2556951"/>
            <a:ext cx="1988019" cy="1486591"/>
          </a:xfrm>
          <a:prstGeom prst="rect">
            <a:avLst/>
          </a:prstGeom>
        </p:spPr>
      </p:pic>
      <p:pic>
        <p:nvPicPr>
          <p:cNvPr id="24" name="Picture 23">
            <a:extLst>
              <a:ext uri="{FF2B5EF4-FFF2-40B4-BE49-F238E27FC236}">
                <a16:creationId xmlns:a16="http://schemas.microsoft.com/office/drawing/2014/main" id="{BBE85BEE-5926-BF43-8AD7-DD3BC0D98B17}"/>
              </a:ext>
            </a:extLst>
          </p:cNvPr>
          <p:cNvPicPr>
            <a:picLocks noChangeAspect="1"/>
          </p:cNvPicPr>
          <p:nvPr/>
        </p:nvPicPr>
        <p:blipFill>
          <a:blip r:embed="rId3"/>
          <a:stretch>
            <a:fillRect/>
          </a:stretch>
        </p:blipFill>
        <p:spPr>
          <a:xfrm>
            <a:off x="9152114" y="2901326"/>
            <a:ext cx="2551839" cy="794375"/>
          </a:xfrm>
          <a:prstGeom prst="rect">
            <a:avLst/>
          </a:prstGeom>
        </p:spPr>
      </p:pic>
      <p:pic>
        <p:nvPicPr>
          <p:cNvPr id="23" name="Picture 22" descr="Text, email&#10;&#10;Description automatically generated">
            <a:extLst>
              <a:ext uri="{FF2B5EF4-FFF2-40B4-BE49-F238E27FC236}">
                <a16:creationId xmlns:a16="http://schemas.microsoft.com/office/drawing/2014/main" id="{C4CCD50D-DCB6-D541-B0FB-6A7C6843FD34}"/>
              </a:ext>
            </a:extLst>
          </p:cNvPr>
          <p:cNvPicPr>
            <a:picLocks noChangeAspect="1"/>
          </p:cNvPicPr>
          <p:nvPr/>
        </p:nvPicPr>
        <p:blipFill>
          <a:blip r:embed="rId4"/>
          <a:stretch>
            <a:fillRect/>
          </a:stretch>
        </p:blipFill>
        <p:spPr>
          <a:xfrm>
            <a:off x="217001" y="2601521"/>
            <a:ext cx="2255933" cy="1462344"/>
          </a:xfrm>
          <a:prstGeom prst="rect">
            <a:avLst/>
          </a:prstGeom>
        </p:spPr>
      </p:pic>
      <p:pic>
        <p:nvPicPr>
          <p:cNvPr id="27" name="Picture 26" descr="Graphical user interface, text&#10;&#10;Description automatically generated">
            <a:extLst>
              <a:ext uri="{FF2B5EF4-FFF2-40B4-BE49-F238E27FC236}">
                <a16:creationId xmlns:a16="http://schemas.microsoft.com/office/drawing/2014/main" id="{AD79345B-6900-0140-90B6-EDFC9E8C2928}"/>
              </a:ext>
            </a:extLst>
          </p:cNvPr>
          <p:cNvPicPr>
            <a:picLocks noChangeAspect="1"/>
          </p:cNvPicPr>
          <p:nvPr/>
        </p:nvPicPr>
        <p:blipFill>
          <a:blip r:embed="rId5"/>
          <a:stretch>
            <a:fillRect/>
          </a:stretch>
        </p:blipFill>
        <p:spPr>
          <a:xfrm>
            <a:off x="3354481" y="2640447"/>
            <a:ext cx="2006104" cy="1423418"/>
          </a:xfrm>
          <a:prstGeom prst="rect">
            <a:avLst/>
          </a:prstGeom>
        </p:spPr>
      </p:pic>
      <p:pic>
        <p:nvPicPr>
          <p:cNvPr id="3" name="image1.jpeg">
            <a:extLst>
              <a:ext uri="{FF2B5EF4-FFF2-40B4-BE49-F238E27FC236}">
                <a16:creationId xmlns:a16="http://schemas.microsoft.com/office/drawing/2014/main" id="{F23AF72A-F580-35CD-C6B1-8FC6F28A01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48100" y="478448"/>
            <a:ext cx="606067" cy="810340"/>
          </a:xfrm>
          <a:prstGeom prst="rect">
            <a:avLst/>
          </a:prstGeom>
          <a:noFill/>
          <a:ln>
            <a:noFill/>
          </a:ln>
        </p:spPr>
      </p:pic>
      <p:pic>
        <p:nvPicPr>
          <p:cNvPr id="12" name="Picture 11" descr="A close up of a sign&#10;&#10;Description automatically generated">
            <a:extLst>
              <a:ext uri="{FF2B5EF4-FFF2-40B4-BE49-F238E27FC236}">
                <a16:creationId xmlns:a16="http://schemas.microsoft.com/office/drawing/2014/main" id="{75AE386A-558E-7B5B-5A41-1B3A648E50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2281" y="478448"/>
            <a:ext cx="776275" cy="776275"/>
          </a:xfrm>
          <a:prstGeom prst="rect">
            <a:avLst/>
          </a:prstGeom>
        </p:spPr>
      </p:pic>
    </p:spTree>
    <p:extLst>
      <p:ext uri="{BB962C8B-B14F-4D97-AF65-F5344CB8AC3E}">
        <p14:creationId xmlns:p14="http://schemas.microsoft.com/office/powerpoint/2010/main" val="14531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4" name="Google Shape;544;p84"/>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pPr>
              <a:buSzPts val="990"/>
            </a:pPr>
            <a:r>
              <a:rPr lang="id" sz="2827" dirty="0"/>
              <a:t>ITAM versi  </a:t>
            </a:r>
            <a:r>
              <a:rPr lang="en-ID" sz="2827" dirty="0"/>
              <a:t>ISO IEC 19770-1:2017</a:t>
            </a:r>
            <a:endParaRPr sz="2827" dirty="0"/>
          </a:p>
        </p:txBody>
      </p:sp>
      <p:sp>
        <p:nvSpPr>
          <p:cNvPr id="545" name="Google Shape;545;p84"/>
          <p:cNvSpPr txBox="1">
            <a:spLocks noGrp="1"/>
          </p:cNvSpPr>
          <p:nvPr>
            <p:ph type="sldNum" idx="12"/>
          </p:nvPr>
        </p:nvSpPr>
        <p:spPr>
          <a:xfrm>
            <a:off x="11364721" y="6260831"/>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id" kern="0">
                <a:solidFill>
                  <a:srgbClr val="737373"/>
                </a:solidFill>
              </a:rPr>
              <a:pPr defTabSz="1219170">
                <a:buClr>
                  <a:srgbClr val="000000"/>
                </a:buClr>
              </a:pPr>
              <a:t>6</a:t>
            </a:fld>
            <a:endParaRPr kern="0">
              <a:solidFill>
                <a:srgbClr val="737373"/>
              </a:solidFill>
            </a:endParaRPr>
          </a:p>
        </p:txBody>
      </p:sp>
      <p:pic>
        <p:nvPicPr>
          <p:cNvPr id="3" name="Picture 2" descr="Text&#10;&#10;Description automatically generated">
            <a:extLst>
              <a:ext uri="{FF2B5EF4-FFF2-40B4-BE49-F238E27FC236}">
                <a16:creationId xmlns:a16="http://schemas.microsoft.com/office/drawing/2014/main" id="{5C204946-767C-9F4F-B889-13E6AA89BFA7}"/>
              </a:ext>
            </a:extLst>
          </p:cNvPr>
          <p:cNvPicPr>
            <a:picLocks noChangeAspect="1"/>
          </p:cNvPicPr>
          <p:nvPr/>
        </p:nvPicPr>
        <p:blipFill>
          <a:blip r:embed="rId3"/>
          <a:stretch>
            <a:fillRect/>
          </a:stretch>
        </p:blipFill>
        <p:spPr>
          <a:xfrm>
            <a:off x="131000" y="982134"/>
            <a:ext cx="4331096" cy="5803497"/>
          </a:xfrm>
          <a:prstGeom prst="rect">
            <a:avLst/>
          </a:prstGeom>
        </p:spPr>
      </p:pic>
      <p:pic>
        <p:nvPicPr>
          <p:cNvPr id="5" name="Picture 4" descr="Diagram&#10;&#10;Description automatically generated">
            <a:extLst>
              <a:ext uri="{FF2B5EF4-FFF2-40B4-BE49-F238E27FC236}">
                <a16:creationId xmlns:a16="http://schemas.microsoft.com/office/drawing/2014/main" id="{998A4016-6526-4649-978C-BF316E0399CC}"/>
              </a:ext>
            </a:extLst>
          </p:cNvPr>
          <p:cNvPicPr>
            <a:picLocks noChangeAspect="1"/>
          </p:cNvPicPr>
          <p:nvPr/>
        </p:nvPicPr>
        <p:blipFill>
          <a:blip r:embed="rId4"/>
          <a:stretch>
            <a:fillRect/>
          </a:stretch>
        </p:blipFill>
        <p:spPr>
          <a:xfrm>
            <a:off x="4749718" y="2106244"/>
            <a:ext cx="6703059" cy="4182533"/>
          </a:xfrm>
          <a:prstGeom prst="rect">
            <a:avLst/>
          </a:prstGeom>
        </p:spPr>
      </p:pic>
      <p:sp>
        <p:nvSpPr>
          <p:cNvPr id="6" name="Rectangle 5">
            <a:extLst>
              <a:ext uri="{FF2B5EF4-FFF2-40B4-BE49-F238E27FC236}">
                <a16:creationId xmlns:a16="http://schemas.microsoft.com/office/drawing/2014/main" id="{BD9DF229-BA0A-7C4D-A503-37B304023001}"/>
              </a:ext>
            </a:extLst>
          </p:cNvPr>
          <p:cNvSpPr/>
          <p:nvPr/>
        </p:nvSpPr>
        <p:spPr>
          <a:xfrm>
            <a:off x="6775978" y="6340719"/>
            <a:ext cx="3270960" cy="646331"/>
          </a:xfrm>
          <a:prstGeom prst="rect">
            <a:avLst/>
          </a:prstGeom>
        </p:spPr>
        <p:txBody>
          <a:bodyPr wrap="none">
            <a:spAutoFit/>
          </a:bodyPr>
          <a:lstStyle/>
          <a:p>
            <a:r>
              <a:rPr lang="en-ID" dirty="0">
                <a:solidFill>
                  <a:schemeClr val="accent5">
                    <a:lumMod val="50000"/>
                  </a:schemeClr>
                </a:solidFill>
              </a:rPr>
              <a:t>ITAM </a:t>
            </a:r>
            <a:r>
              <a:rPr lang="en-ID">
                <a:solidFill>
                  <a:schemeClr val="accent5">
                    <a:lumMod val="50000"/>
                  </a:schemeClr>
                </a:solidFill>
              </a:rPr>
              <a:t>Organizational Structure</a:t>
            </a:r>
          </a:p>
          <a:p>
            <a:endParaRPr lang="id-ID" dirty="0">
              <a:solidFill>
                <a:schemeClr val="accent5">
                  <a:lumMod val="50000"/>
                </a:schemeClr>
              </a:solidFill>
            </a:endParaRPr>
          </a:p>
        </p:txBody>
      </p:sp>
      <p:pic>
        <p:nvPicPr>
          <p:cNvPr id="2" name="image1.jpeg">
            <a:extLst>
              <a:ext uri="{FF2B5EF4-FFF2-40B4-BE49-F238E27FC236}">
                <a16:creationId xmlns:a16="http://schemas.microsoft.com/office/drawing/2014/main" id="{9D88ED17-EB88-FB6E-AF55-8A7EDDEB3B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64721" y="1060652"/>
            <a:ext cx="606067" cy="810340"/>
          </a:xfrm>
          <a:prstGeom prst="rect">
            <a:avLst/>
          </a:prstGeom>
          <a:noFill/>
          <a:ln>
            <a:noFill/>
          </a:ln>
        </p:spPr>
      </p:pic>
      <p:pic>
        <p:nvPicPr>
          <p:cNvPr id="4" name="Picture 3" descr="A close up of a sign&#10;&#10;Description automatically generated">
            <a:extLst>
              <a:ext uri="{FF2B5EF4-FFF2-40B4-BE49-F238E27FC236}">
                <a16:creationId xmlns:a16="http://schemas.microsoft.com/office/drawing/2014/main" id="{1E63885C-A9D7-8540-16C0-CEAD9C9355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8902" y="1060652"/>
            <a:ext cx="776275" cy="7762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200"/>
        <p:cNvGrpSpPr/>
        <p:nvPr/>
      </p:nvGrpSpPr>
      <p:grpSpPr>
        <a:xfrm>
          <a:off x="0" y="0"/>
          <a:ext cx="0" cy="0"/>
          <a:chOff x="0" y="0"/>
          <a:chExt cx="0" cy="0"/>
        </a:xfrm>
      </p:grpSpPr>
      <p:sp>
        <p:nvSpPr>
          <p:cNvPr id="201" name="Google Shape;201;p10"/>
          <p:cNvSpPr/>
          <p:nvPr/>
        </p:nvSpPr>
        <p:spPr>
          <a:xfrm>
            <a:off x="0" y="1129700"/>
            <a:ext cx="6778000" cy="4804000"/>
          </a:xfrm>
          <a:prstGeom prst="rect">
            <a:avLst/>
          </a:prstGeom>
          <a:solidFill>
            <a:srgbClr val="980000"/>
          </a:solidFill>
          <a:ln>
            <a:noFill/>
          </a:ln>
        </p:spPr>
        <p:txBody>
          <a:bodyPr spcFirstLastPara="1" wrap="square" lIns="121900" tIns="121900" rIns="121900" bIns="121900" anchor="ctr" anchorCtr="0">
            <a:noAutofit/>
          </a:bodyPr>
          <a:lstStyle/>
          <a:p>
            <a:pPr defTabSz="1219140">
              <a:buClr>
                <a:srgbClr val="000000"/>
              </a:buClr>
              <a:buSzPts val="9600"/>
            </a:pPr>
            <a:r>
              <a:rPr lang="en" sz="5400" kern="0" dirty="0">
                <a:solidFill>
                  <a:srgbClr val="FFFFFF"/>
                </a:solidFill>
                <a:latin typeface="Arial"/>
                <a:ea typeface="Arial"/>
                <a:cs typeface="Arial"/>
                <a:sym typeface="Arial"/>
              </a:rPr>
              <a:t> </a:t>
            </a:r>
            <a:r>
              <a:rPr lang="en" sz="2800" kern="0" dirty="0">
                <a:solidFill>
                  <a:srgbClr val="FFFFFF"/>
                </a:solidFill>
                <a:latin typeface="Arial"/>
                <a:ea typeface="Arial"/>
                <a:cs typeface="Arial"/>
                <a:sym typeface="Arial"/>
              </a:rPr>
              <a:t>BAI09</a:t>
            </a:r>
            <a:endParaRPr sz="12800" kern="0" dirty="0">
              <a:solidFill>
                <a:srgbClr val="FFFFFF"/>
              </a:solidFill>
              <a:latin typeface="Arial"/>
              <a:ea typeface="Arial"/>
              <a:cs typeface="Arial"/>
              <a:sym typeface="Arial"/>
            </a:endParaRPr>
          </a:p>
        </p:txBody>
      </p:sp>
      <p:pic>
        <p:nvPicPr>
          <p:cNvPr id="202" name="Google Shape;202;p10"/>
          <p:cNvPicPr preferRelativeResize="0"/>
          <p:nvPr/>
        </p:nvPicPr>
        <p:blipFill rotWithShape="1">
          <a:blip r:embed="rId3">
            <a:alphaModFix/>
          </a:blip>
          <a:srcRect/>
          <a:stretch/>
        </p:blipFill>
        <p:spPr>
          <a:xfrm>
            <a:off x="6329167" y="137117"/>
            <a:ext cx="5672800" cy="6424051"/>
          </a:xfrm>
          <a:prstGeom prst="rect">
            <a:avLst/>
          </a:prstGeom>
          <a:noFill/>
          <a:ln>
            <a:noFill/>
          </a:ln>
        </p:spPr>
      </p:pic>
      <p:sp>
        <p:nvSpPr>
          <p:cNvPr id="203" name="Google Shape;203;p10"/>
          <p:cNvSpPr txBox="1"/>
          <p:nvPr/>
        </p:nvSpPr>
        <p:spPr>
          <a:xfrm>
            <a:off x="1751967" y="1495849"/>
            <a:ext cx="4577200" cy="4104851"/>
          </a:xfrm>
          <a:prstGeom prst="rect">
            <a:avLst/>
          </a:prstGeom>
          <a:noFill/>
          <a:ln>
            <a:noFill/>
          </a:ln>
        </p:spPr>
        <p:txBody>
          <a:bodyPr spcFirstLastPara="1" wrap="square" lIns="121900" tIns="121900" rIns="121900" bIns="121900" anchor="ctr" anchorCtr="0">
            <a:noAutofit/>
          </a:bodyPr>
          <a:lstStyle/>
          <a:p>
            <a:pPr defTabSz="1219140">
              <a:buClr>
                <a:srgbClr val="000000"/>
              </a:buClr>
              <a:buSzPts val="3600"/>
            </a:pPr>
            <a:r>
              <a:rPr lang="id-ID" kern="0" dirty="0">
                <a:solidFill>
                  <a:srgbClr val="FFFFFF"/>
                </a:solidFill>
                <a:latin typeface="Roboto Medium"/>
                <a:ea typeface="Roboto Medium"/>
                <a:cs typeface="Roboto Medium"/>
                <a:sym typeface="Roboto Medium"/>
              </a:rPr>
              <a:t>Mengidentifikasi dan mencatat aset yang saat ini dimiliki.  Memelihara catatan terkini dan akurat dari semua aset I &amp; </a:t>
            </a:r>
            <a:r>
              <a:rPr lang="id-ID" kern="0" dirty="0" err="1">
                <a:solidFill>
                  <a:srgbClr val="FFFFFF"/>
                </a:solidFill>
                <a:latin typeface="Roboto Medium"/>
                <a:ea typeface="Roboto Medium"/>
                <a:cs typeface="Roboto Medium"/>
                <a:sym typeface="Roboto Medium"/>
              </a:rPr>
              <a:t>T</a:t>
            </a:r>
            <a:r>
              <a:rPr lang="id-ID" kern="0" dirty="0">
                <a:solidFill>
                  <a:srgbClr val="FFFFFF"/>
                </a:solidFill>
                <a:latin typeface="Roboto Medium"/>
                <a:ea typeface="Roboto Medium"/>
                <a:cs typeface="Roboto Medium"/>
                <a:sym typeface="Roboto Medium"/>
              </a:rPr>
              <a:t> yang diperlukan untuk memberikan layanan dan yang dimiliki atau dikendalikan oleh organisasi dengan harapan memberi manfaat di masa depan (termasuk sumber daya dengan nilai ekonomi, seperti perangkat keras atau perangkat lunak). Harus dipastikan terjadi keselarasan dengan manajemen konfigurasi dan manajemen keuangan.</a:t>
            </a:r>
          </a:p>
          <a:p>
            <a:pPr defTabSz="1219140">
              <a:buClr>
                <a:srgbClr val="000000"/>
              </a:buClr>
              <a:buSzPts val="3600"/>
            </a:pPr>
            <a:endParaRPr lang="id-ID" kern="0" dirty="0">
              <a:solidFill>
                <a:srgbClr val="FFFFFF"/>
              </a:solidFill>
              <a:latin typeface="Roboto Medium"/>
              <a:ea typeface="Roboto Medium"/>
              <a:cs typeface="Roboto Medium"/>
              <a:sym typeface="Roboto Medium"/>
            </a:endParaRPr>
          </a:p>
        </p:txBody>
      </p:sp>
      <p:sp>
        <p:nvSpPr>
          <p:cNvPr id="204" name="Google Shape;204;p10"/>
          <p:cNvSpPr txBox="1">
            <a:spLocks noGrp="1"/>
          </p:cNvSpPr>
          <p:nvPr>
            <p:ph type="body" idx="4294967295"/>
          </p:nvPr>
        </p:nvSpPr>
        <p:spPr>
          <a:xfrm>
            <a:off x="6876967" y="478448"/>
            <a:ext cx="4577200" cy="5329600"/>
          </a:xfrm>
          <a:prstGeom prst="rect">
            <a:avLst/>
          </a:prstGeom>
          <a:noFill/>
          <a:ln>
            <a:noFill/>
          </a:ln>
        </p:spPr>
        <p:txBody>
          <a:bodyPr spcFirstLastPara="1" wrap="square" lIns="121900" tIns="121900" rIns="121900" bIns="121900" anchor="t" anchorCtr="0">
            <a:noAutofit/>
          </a:bodyPr>
          <a:lstStyle/>
          <a:p>
            <a:pPr marL="0" indent="0">
              <a:buNone/>
            </a:pPr>
            <a:endParaRPr lang="id-ID" sz="1600" dirty="0">
              <a:solidFill>
                <a:schemeClr val="bg2"/>
              </a:solidFill>
              <a:latin typeface="Raleway"/>
              <a:ea typeface="Raleway"/>
              <a:cs typeface="Raleway"/>
              <a:sym typeface="Raleway"/>
            </a:endParaRPr>
          </a:p>
          <a:p>
            <a:pPr marL="186258" indent="0">
              <a:spcBef>
                <a:spcPts val="2133"/>
              </a:spcBef>
              <a:buClr>
                <a:schemeClr val="dk1"/>
              </a:buClr>
              <a:buSzPts val="1400"/>
              <a:buNone/>
            </a:pPr>
            <a:endParaRPr lang="id-ID" sz="1600" dirty="0">
              <a:solidFill>
                <a:schemeClr val="bg2"/>
              </a:solidFill>
              <a:latin typeface="Raleway"/>
              <a:ea typeface="Raleway"/>
              <a:cs typeface="Raleway"/>
              <a:sym typeface="Raleway"/>
            </a:endParaRPr>
          </a:p>
          <a:p>
            <a:pPr marL="349158">
              <a:lnSpc>
                <a:spcPct val="100000"/>
              </a:lnSpc>
              <a:buClr>
                <a:schemeClr val="dk1"/>
              </a:buClr>
              <a:buSzPts val="1400"/>
              <a:buFont typeface="+mj-lt"/>
              <a:buAutoNum type="arabicPeriod"/>
            </a:pPr>
            <a:r>
              <a:rPr lang="id-ID" sz="1600" dirty="0">
                <a:solidFill>
                  <a:schemeClr val="bg2"/>
                </a:solidFill>
                <a:latin typeface="Raleway"/>
                <a:ea typeface="Raleway"/>
                <a:cs typeface="Raleway"/>
                <a:sym typeface="Raleway"/>
              </a:rPr>
              <a:t>Identifikasi semua aset yang dimiliki dalam daftar aset sesuai status saat ini.</a:t>
            </a:r>
          </a:p>
          <a:p>
            <a:pPr marL="349158">
              <a:lnSpc>
                <a:spcPct val="100000"/>
              </a:lnSpc>
              <a:buClr>
                <a:schemeClr val="dk1"/>
              </a:buClr>
              <a:buSzPts val="1400"/>
              <a:buFont typeface="+mj-lt"/>
              <a:buAutoNum type="arabicPeriod"/>
            </a:pPr>
            <a:r>
              <a:rPr lang="id-ID" sz="1600" dirty="0">
                <a:solidFill>
                  <a:schemeClr val="bg2"/>
                </a:solidFill>
                <a:latin typeface="Raleway"/>
                <a:ea typeface="Raleway"/>
                <a:cs typeface="Raleway"/>
                <a:sym typeface="Raleway"/>
              </a:rPr>
              <a:t>Identifikasi persyaratan hukum, peraturan, atau kontrak yang perlu ditangani saat mengelola aset</a:t>
            </a:r>
          </a:p>
          <a:p>
            <a:pPr marL="349158">
              <a:lnSpc>
                <a:spcPct val="100000"/>
              </a:lnSpc>
              <a:buClr>
                <a:schemeClr val="dk1"/>
              </a:buClr>
              <a:buSzPts val="1400"/>
              <a:buFont typeface="+mj-lt"/>
              <a:buAutoNum type="arabicPeriod"/>
            </a:pPr>
            <a:r>
              <a:rPr lang="id-ID" sz="1600" dirty="0">
                <a:solidFill>
                  <a:schemeClr val="bg2"/>
                </a:solidFill>
                <a:latin typeface="Raleway"/>
                <a:ea typeface="Raleway"/>
                <a:cs typeface="Raleway"/>
                <a:sym typeface="Raleway"/>
              </a:rPr>
              <a:t>Verifikasi bahwa aset sesuai untuk tujuan (yaitu, dalam kondisi yang berguna)</a:t>
            </a:r>
          </a:p>
          <a:p>
            <a:pPr marL="349158">
              <a:lnSpc>
                <a:spcPct val="100000"/>
              </a:lnSpc>
              <a:buClr>
                <a:schemeClr val="dk1"/>
              </a:buClr>
              <a:buSzPts val="1400"/>
              <a:buFont typeface="+mj-lt"/>
              <a:buAutoNum type="arabicPeriod"/>
            </a:pPr>
            <a:r>
              <a:rPr lang="id-ID" sz="1600" dirty="0">
                <a:solidFill>
                  <a:schemeClr val="bg2"/>
                </a:solidFill>
                <a:latin typeface="Raleway"/>
                <a:ea typeface="Raleway"/>
                <a:cs typeface="Raleway"/>
                <a:sym typeface="Raleway"/>
              </a:rPr>
              <a:t>Pastikan catatan akuntansi untuk semua aset</a:t>
            </a:r>
          </a:p>
          <a:p>
            <a:pPr marL="349158">
              <a:lnSpc>
                <a:spcPct val="100000"/>
              </a:lnSpc>
              <a:buClr>
                <a:schemeClr val="dk1"/>
              </a:buClr>
              <a:buSzPts val="1400"/>
              <a:buFont typeface="+mj-lt"/>
              <a:buAutoNum type="arabicPeriod"/>
            </a:pPr>
            <a:r>
              <a:rPr lang="id-ID" sz="1600" dirty="0">
                <a:solidFill>
                  <a:schemeClr val="bg2"/>
                </a:solidFill>
                <a:latin typeface="Raleway"/>
                <a:ea typeface="Raleway"/>
                <a:cs typeface="Raleway"/>
                <a:sym typeface="Raleway"/>
              </a:rPr>
              <a:t>Verifikasi keberadaan semua aset yang dimiliki dengan melakukan pemeriksaan dan rekonsiliasi inventaris fisik dan logis secara teratur. Termasuk penggunaan perangkat lunak </a:t>
            </a:r>
            <a:r>
              <a:rPr lang="id-ID" sz="1600" i="1" dirty="0" err="1">
                <a:solidFill>
                  <a:schemeClr val="bg2"/>
                </a:solidFill>
                <a:latin typeface="Raleway"/>
                <a:ea typeface="Raleway"/>
                <a:cs typeface="Raleway"/>
                <a:sym typeface="Raleway"/>
              </a:rPr>
              <a:t>discovery</a:t>
            </a:r>
            <a:endParaRPr lang="id-ID" sz="1600" i="1" dirty="0">
              <a:solidFill>
                <a:schemeClr val="bg2"/>
              </a:solidFill>
              <a:latin typeface="Raleway"/>
              <a:ea typeface="Raleway"/>
              <a:cs typeface="Raleway"/>
              <a:sym typeface="Raleway"/>
            </a:endParaRPr>
          </a:p>
          <a:p>
            <a:pPr marL="349158">
              <a:lnSpc>
                <a:spcPct val="100000"/>
              </a:lnSpc>
              <a:buClr>
                <a:schemeClr val="dk1"/>
              </a:buClr>
              <a:buSzPts val="1400"/>
              <a:buFont typeface="+mj-lt"/>
              <a:buAutoNum type="arabicPeriod"/>
            </a:pPr>
            <a:r>
              <a:rPr lang="id-ID" sz="1600" dirty="0">
                <a:solidFill>
                  <a:schemeClr val="bg2"/>
                </a:solidFill>
                <a:latin typeface="Raleway"/>
                <a:ea typeface="Raleway"/>
                <a:cs typeface="Raleway"/>
                <a:sym typeface="Raleway"/>
              </a:rPr>
              <a:t>Tentukan secara teratur apakah setiap aset terus memberikan nilai, perkirakan masa manfaat yang diharapkan untuk memberikan nilai</a:t>
            </a:r>
          </a:p>
        </p:txBody>
      </p:sp>
      <p:sp>
        <p:nvSpPr>
          <p:cNvPr id="205" name="Google Shape;205;p10"/>
          <p:cNvSpPr txBox="1"/>
          <p:nvPr/>
        </p:nvSpPr>
        <p:spPr>
          <a:xfrm>
            <a:off x="0" y="604851"/>
            <a:ext cx="6694400" cy="524800"/>
          </a:xfrm>
          <a:prstGeom prst="rect">
            <a:avLst/>
          </a:prstGeom>
          <a:noFill/>
          <a:ln>
            <a:noFill/>
          </a:ln>
        </p:spPr>
        <p:txBody>
          <a:bodyPr spcFirstLastPara="1" wrap="square" lIns="121900" tIns="121900" rIns="121900" bIns="121900" anchor="t" anchorCtr="0">
            <a:noAutofit/>
          </a:bodyPr>
          <a:lstStyle/>
          <a:p>
            <a:pPr defTabSz="1219140">
              <a:buClr>
                <a:srgbClr val="000000"/>
              </a:buClr>
              <a:buSzPts val="1700"/>
            </a:pPr>
            <a:r>
              <a:rPr lang="id-ID" sz="2133" b="1" kern="0">
                <a:solidFill>
                  <a:schemeClr val="bg1"/>
                </a:solidFill>
                <a:latin typeface="Lato"/>
                <a:ea typeface="Lato"/>
                <a:cs typeface="Lato"/>
                <a:sym typeface="Lato"/>
              </a:rPr>
              <a:t>Manajemen Aset TIK Dalam Standar COBIT</a:t>
            </a:r>
          </a:p>
        </p:txBody>
      </p:sp>
      <p:cxnSp>
        <p:nvCxnSpPr>
          <p:cNvPr id="206" name="Google Shape;206;p10"/>
          <p:cNvCxnSpPr/>
          <p:nvPr/>
        </p:nvCxnSpPr>
        <p:spPr>
          <a:xfrm flipH="1">
            <a:off x="1460433" y="1654600"/>
            <a:ext cx="34400" cy="3777200"/>
          </a:xfrm>
          <a:prstGeom prst="straightConnector1">
            <a:avLst/>
          </a:prstGeom>
          <a:noFill/>
          <a:ln w="9525" cap="flat" cmpd="sng">
            <a:solidFill>
              <a:srgbClr val="FFFFFF"/>
            </a:solidFill>
            <a:prstDash val="solid"/>
            <a:round/>
            <a:headEnd type="none" w="sm" len="sm"/>
            <a:tailEnd type="none" w="sm" len="sm"/>
          </a:ln>
        </p:spPr>
      </p:cxnSp>
      <p:pic>
        <p:nvPicPr>
          <p:cNvPr id="2" name="image1.jpeg">
            <a:extLst>
              <a:ext uri="{FF2B5EF4-FFF2-40B4-BE49-F238E27FC236}">
                <a16:creationId xmlns:a16="http://schemas.microsoft.com/office/drawing/2014/main" id="{ADD426F5-C425-E716-883B-2F1B851BC8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48100" y="478448"/>
            <a:ext cx="606067" cy="810340"/>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id="{2F7DE309-2892-05A9-F523-105DEE1337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2281" y="478448"/>
            <a:ext cx="776275" cy="776275"/>
          </a:xfrm>
          <a:prstGeom prst="rect">
            <a:avLst/>
          </a:prstGeom>
        </p:spPr>
      </p:pic>
    </p:spTree>
    <p:extLst>
      <p:ext uri="{BB962C8B-B14F-4D97-AF65-F5344CB8AC3E}">
        <p14:creationId xmlns:p14="http://schemas.microsoft.com/office/powerpoint/2010/main" val="212953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20119" y="377784"/>
            <a:ext cx="7557583" cy="800219"/>
          </a:xfrm>
          <a:prstGeom prst="rect">
            <a:avLst/>
          </a:prstGeom>
          <a:noFill/>
          <a:ln w="9525">
            <a:noFill/>
            <a:miter lim="800000"/>
            <a:headEnd/>
            <a:tailEnd/>
          </a:ln>
        </p:spPr>
        <p:txBody>
          <a:bodyPr wrap="none" lIns="60960" tIns="30480" rIns="60960" bIns="30480">
            <a:spAutoFit/>
          </a:bodyPr>
          <a:lstStyle/>
          <a:p>
            <a:pPr algn="ctr" defTabSz="1450940">
              <a:defRPr/>
            </a:pPr>
            <a:r>
              <a:rPr lang="en-CA" sz="4800" b="1" spc="-200" dirty="0">
                <a:solidFill>
                  <a:prstClr val="white">
                    <a:lumMod val="50000"/>
                  </a:prstClr>
                </a:solidFill>
                <a:latin typeface="Calibri"/>
                <a:ea typeface="Open Sans" pitchFamily="34" charset="0"/>
                <a:cs typeface="Open Sans" pitchFamily="34" charset="0"/>
              </a:rPr>
              <a:t>RACI Chart </a:t>
            </a:r>
            <a:r>
              <a:rPr lang="en-CA" sz="4800" b="1" spc="-200" dirty="0" err="1">
                <a:solidFill>
                  <a:prstClr val="white">
                    <a:lumMod val="50000"/>
                  </a:prstClr>
                </a:solidFill>
                <a:latin typeface="Calibri"/>
                <a:ea typeface="Open Sans" pitchFamily="34" charset="0"/>
                <a:cs typeface="Open Sans" pitchFamily="34" charset="0"/>
              </a:rPr>
              <a:t>Manajemen</a:t>
            </a:r>
            <a:r>
              <a:rPr lang="en-CA" sz="4800" b="1" spc="-200" dirty="0">
                <a:solidFill>
                  <a:prstClr val="white">
                    <a:lumMod val="50000"/>
                  </a:prstClr>
                </a:solidFill>
                <a:latin typeface="Calibri"/>
                <a:ea typeface="Open Sans" pitchFamily="34" charset="0"/>
                <a:cs typeface="Open Sans" pitchFamily="34" charset="0"/>
              </a:rPr>
              <a:t> </a:t>
            </a:r>
            <a:r>
              <a:rPr lang="en-CA" sz="4800" b="1" spc="-200" dirty="0" err="1">
                <a:solidFill>
                  <a:prstClr val="white">
                    <a:lumMod val="50000"/>
                  </a:prstClr>
                </a:solidFill>
                <a:latin typeface="Calibri"/>
                <a:ea typeface="Open Sans" pitchFamily="34" charset="0"/>
                <a:cs typeface="Open Sans" pitchFamily="34" charset="0"/>
              </a:rPr>
              <a:t>Aset</a:t>
            </a:r>
            <a:r>
              <a:rPr lang="en-CA" sz="4800" b="1" spc="-200" dirty="0">
                <a:solidFill>
                  <a:prstClr val="white">
                    <a:lumMod val="50000"/>
                  </a:prstClr>
                </a:solidFill>
                <a:latin typeface="Calibri"/>
                <a:ea typeface="Open Sans" pitchFamily="34" charset="0"/>
                <a:cs typeface="Open Sans" pitchFamily="34" charset="0"/>
              </a:rPr>
              <a:t> TIK</a:t>
            </a:r>
          </a:p>
        </p:txBody>
      </p:sp>
      <p:sp>
        <p:nvSpPr>
          <p:cNvPr id="6" name="Text Box 7"/>
          <p:cNvSpPr txBox="1">
            <a:spLocks noChangeArrowheads="1"/>
          </p:cNvSpPr>
          <p:nvPr/>
        </p:nvSpPr>
        <p:spPr bwMode="auto">
          <a:xfrm>
            <a:off x="220996" y="1099032"/>
            <a:ext cx="6438380" cy="246221"/>
          </a:xfrm>
          <a:prstGeom prst="rect">
            <a:avLst/>
          </a:prstGeom>
          <a:noFill/>
          <a:ln w="9525">
            <a:noFill/>
            <a:miter lim="800000"/>
            <a:headEnd/>
            <a:tailEnd/>
          </a:ln>
        </p:spPr>
        <p:txBody>
          <a:bodyPr wrap="square" lIns="60960" tIns="30480" rIns="60960" bIns="30480" anchor="ctr">
            <a:spAutoFit/>
          </a:bodyPr>
          <a:lstStyle/>
          <a:p>
            <a:pPr defTabSz="1450940">
              <a:defRPr/>
            </a:pPr>
            <a:r>
              <a:rPr lang="en-US" sz="1200" dirty="0">
                <a:solidFill>
                  <a:prstClr val="white">
                    <a:lumMod val="50000"/>
                  </a:prstClr>
                </a:solidFill>
                <a:latin typeface="Open Sans" pitchFamily="34" charset="0"/>
                <a:ea typeface="Open Sans" pitchFamily="34" charset="0"/>
                <a:cs typeface="Open Sans" pitchFamily="34" charset="0"/>
              </a:rPr>
              <a:t>Peta </a:t>
            </a:r>
            <a:r>
              <a:rPr lang="en-US" sz="1200" dirty="0" err="1">
                <a:solidFill>
                  <a:prstClr val="white">
                    <a:lumMod val="50000"/>
                  </a:prstClr>
                </a:solidFill>
                <a:latin typeface="Open Sans" pitchFamily="34" charset="0"/>
                <a:ea typeface="Open Sans" pitchFamily="34" charset="0"/>
                <a:cs typeface="Open Sans" pitchFamily="34" charset="0"/>
              </a:rPr>
              <a:t>peran</a:t>
            </a:r>
            <a:r>
              <a:rPr lang="en-US" sz="1200" dirty="0">
                <a:solidFill>
                  <a:prstClr val="white">
                    <a:lumMod val="50000"/>
                  </a:prstClr>
                </a:solidFill>
                <a:latin typeface="Open Sans" pitchFamily="34" charset="0"/>
                <a:ea typeface="Open Sans" pitchFamily="34" charset="0"/>
                <a:cs typeface="Open Sans" pitchFamily="34" charset="0"/>
              </a:rPr>
              <a:t> </a:t>
            </a:r>
            <a:r>
              <a:rPr lang="en-US" sz="1200" dirty="0" err="1">
                <a:solidFill>
                  <a:prstClr val="white">
                    <a:lumMod val="50000"/>
                  </a:prstClr>
                </a:solidFill>
                <a:latin typeface="Open Sans" pitchFamily="34" charset="0"/>
                <a:ea typeface="Open Sans" pitchFamily="34" charset="0"/>
                <a:cs typeface="Open Sans" pitchFamily="34" charset="0"/>
              </a:rPr>
              <a:t>pengelola</a:t>
            </a:r>
            <a:r>
              <a:rPr lang="en-US" sz="1200" dirty="0">
                <a:solidFill>
                  <a:prstClr val="white">
                    <a:lumMod val="50000"/>
                  </a:prstClr>
                </a:solidFill>
                <a:latin typeface="Open Sans" pitchFamily="34" charset="0"/>
                <a:ea typeface="Open Sans" pitchFamily="34" charset="0"/>
                <a:cs typeface="Open Sans" pitchFamily="34" charset="0"/>
              </a:rPr>
              <a:t> </a:t>
            </a:r>
            <a:r>
              <a:rPr lang="en-US" sz="1200" dirty="0" err="1">
                <a:solidFill>
                  <a:prstClr val="white">
                    <a:lumMod val="50000"/>
                  </a:prstClr>
                </a:solidFill>
                <a:latin typeface="Open Sans" pitchFamily="34" charset="0"/>
                <a:ea typeface="Open Sans" pitchFamily="34" charset="0"/>
                <a:cs typeface="Open Sans" pitchFamily="34" charset="0"/>
              </a:rPr>
              <a:t>Aset</a:t>
            </a:r>
            <a:r>
              <a:rPr lang="en-US" sz="1200" dirty="0">
                <a:solidFill>
                  <a:prstClr val="white">
                    <a:lumMod val="50000"/>
                  </a:prstClr>
                </a:solidFill>
                <a:latin typeface="Open Sans" pitchFamily="34" charset="0"/>
                <a:ea typeface="Open Sans" pitchFamily="34" charset="0"/>
                <a:cs typeface="Open Sans" pitchFamily="34" charset="0"/>
              </a:rPr>
              <a:t> TIK </a:t>
            </a:r>
            <a:r>
              <a:rPr lang="en-US" sz="1200" dirty="0" err="1">
                <a:solidFill>
                  <a:prstClr val="white">
                    <a:lumMod val="50000"/>
                  </a:prstClr>
                </a:solidFill>
                <a:latin typeface="Open Sans" pitchFamily="34" charset="0"/>
                <a:ea typeface="Open Sans" pitchFamily="34" charset="0"/>
                <a:cs typeface="Open Sans" pitchFamily="34" charset="0"/>
              </a:rPr>
              <a:t>dalam</a:t>
            </a:r>
            <a:r>
              <a:rPr lang="en-US" sz="1200" dirty="0">
                <a:solidFill>
                  <a:prstClr val="white">
                    <a:lumMod val="50000"/>
                  </a:prstClr>
                </a:solidFill>
                <a:latin typeface="Open Sans" pitchFamily="34" charset="0"/>
                <a:ea typeface="Open Sans" pitchFamily="34" charset="0"/>
                <a:cs typeface="Open Sans" pitchFamily="34" charset="0"/>
              </a:rPr>
              <a:t> </a:t>
            </a:r>
            <a:r>
              <a:rPr lang="en-US" sz="1200" dirty="0" err="1">
                <a:solidFill>
                  <a:prstClr val="white">
                    <a:lumMod val="50000"/>
                  </a:prstClr>
                </a:solidFill>
                <a:latin typeface="Open Sans" pitchFamily="34" charset="0"/>
                <a:ea typeface="Open Sans" pitchFamily="34" charset="0"/>
                <a:cs typeface="Open Sans" pitchFamily="34" charset="0"/>
              </a:rPr>
              <a:t>sudut</a:t>
            </a:r>
            <a:r>
              <a:rPr lang="en-US" sz="1200" dirty="0">
                <a:solidFill>
                  <a:prstClr val="white">
                    <a:lumMod val="50000"/>
                  </a:prstClr>
                </a:solidFill>
                <a:latin typeface="Open Sans" pitchFamily="34" charset="0"/>
                <a:ea typeface="Open Sans" pitchFamily="34" charset="0"/>
                <a:cs typeface="Open Sans" pitchFamily="34" charset="0"/>
              </a:rPr>
              <a:t> </a:t>
            </a:r>
            <a:r>
              <a:rPr lang="en-US" sz="1200" dirty="0" err="1">
                <a:solidFill>
                  <a:prstClr val="white">
                    <a:lumMod val="50000"/>
                  </a:prstClr>
                </a:solidFill>
                <a:latin typeface="Open Sans" pitchFamily="34" charset="0"/>
                <a:ea typeface="Open Sans" pitchFamily="34" charset="0"/>
                <a:cs typeface="Open Sans" pitchFamily="34" charset="0"/>
              </a:rPr>
              <a:t>pandang</a:t>
            </a:r>
            <a:r>
              <a:rPr lang="en-US" sz="1200" dirty="0">
                <a:solidFill>
                  <a:prstClr val="white">
                    <a:lumMod val="50000"/>
                  </a:prstClr>
                </a:solidFill>
                <a:latin typeface="Open Sans" pitchFamily="34" charset="0"/>
                <a:ea typeface="Open Sans" pitchFamily="34" charset="0"/>
                <a:cs typeface="Open Sans" pitchFamily="34" charset="0"/>
              </a:rPr>
              <a:t> Standard COBIT</a:t>
            </a:r>
            <a:endParaRPr lang="en-US" sz="1200" b="1" dirty="0">
              <a:solidFill>
                <a:prstClr val="white">
                  <a:lumMod val="50000"/>
                </a:prstClr>
              </a:solidFill>
              <a:latin typeface="Open Sans" pitchFamily="34" charset="0"/>
              <a:ea typeface="Open Sans" pitchFamily="34" charset="0"/>
              <a:cs typeface="Open Sans" pitchFamily="34" charset="0"/>
            </a:endParaRPr>
          </a:p>
        </p:txBody>
      </p:sp>
      <p:pic>
        <p:nvPicPr>
          <p:cNvPr id="3" name="Picture 2" descr="A picture containing text&#10;&#10;Description automatically generated">
            <a:extLst>
              <a:ext uri="{FF2B5EF4-FFF2-40B4-BE49-F238E27FC236}">
                <a16:creationId xmlns:a16="http://schemas.microsoft.com/office/drawing/2014/main" id="{90B7B5F3-F3E1-FA42-B5DA-BC4185BA9F86}"/>
              </a:ext>
            </a:extLst>
          </p:cNvPr>
          <p:cNvPicPr>
            <a:picLocks noChangeAspect="1"/>
          </p:cNvPicPr>
          <p:nvPr/>
        </p:nvPicPr>
        <p:blipFill>
          <a:blip r:embed="rId2"/>
          <a:stretch>
            <a:fillRect/>
          </a:stretch>
        </p:blipFill>
        <p:spPr>
          <a:xfrm>
            <a:off x="220996" y="1554206"/>
            <a:ext cx="8875889" cy="4030971"/>
          </a:xfrm>
          <a:prstGeom prst="rect">
            <a:avLst/>
          </a:prstGeom>
        </p:spPr>
      </p:pic>
      <p:sp>
        <p:nvSpPr>
          <p:cNvPr id="4" name="Rectangle 3">
            <a:extLst>
              <a:ext uri="{FF2B5EF4-FFF2-40B4-BE49-F238E27FC236}">
                <a16:creationId xmlns:a16="http://schemas.microsoft.com/office/drawing/2014/main" id="{F58B2978-D911-DE4C-96C4-C4DAC67229A4}"/>
              </a:ext>
            </a:extLst>
          </p:cNvPr>
          <p:cNvSpPr/>
          <p:nvPr/>
        </p:nvSpPr>
        <p:spPr>
          <a:xfrm>
            <a:off x="314512" y="1597277"/>
            <a:ext cx="1826141"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Chief Information Officer</a:t>
            </a:r>
            <a:endParaRPr lang="id-ID" sz="1100" dirty="0"/>
          </a:p>
        </p:txBody>
      </p:sp>
      <p:sp>
        <p:nvSpPr>
          <p:cNvPr id="10" name="Rectangle 9">
            <a:extLst>
              <a:ext uri="{FF2B5EF4-FFF2-40B4-BE49-F238E27FC236}">
                <a16:creationId xmlns:a16="http://schemas.microsoft.com/office/drawing/2014/main" id="{31C00A5A-F6C7-854A-AA59-448A7EB7AA51}"/>
              </a:ext>
            </a:extLst>
          </p:cNvPr>
          <p:cNvSpPr/>
          <p:nvPr/>
        </p:nvSpPr>
        <p:spPr>
          <a:xfrm>
            <a:off x="314511" y="1822946"/>
            <a:ext cx="1792478"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Chief Technology Officer</a:t>
            </a:r>
            <a:endParaRPr lang="id-ID" sz="1100" dirty="0"/>
          </a:p>
        </p:txBody>
      </p:sp>
      <p:sp>
        <p:nvSpPr>
          <p:cNvPr id="11" name="Rectangle 10">
            <a:extLst>
              <a:ext uri="{FF2B5EF4-FFF2-40B4-BE49-F238E27FC236}">
                <a16:creationId xmlns:a16="http://schemas.microsoft.com/office/drawing/2014/main" id="{AD17A199-A3E8-3642-A41E-412A084A35DA}"/>
              </a:ext>
            </a:extLst>
          </p:cNvPr>
          <p:cNvSpPr/>
          <p:nvPr/>
        </p:nvSpPr>
        <p:spPr>
          <a:xfrm>
            <a:off x="314510" y="2048615"/>
            <a:ext cx="1188146"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Head Architect</a:t>
            </a:r>
            <a:endParaRPr lang="id-ID" sz="1100" dirty="0"/>
          </a:p>
        </p:txBody>
      </p:sp>
      <p:sp>
        <p:nvSpPr>
          <p:cNvPr id="12" name="Rectangle 11">
            <a:extLst>
              <a:ext uri="{FF2B5EF4-FFF2-40B4-BE49-F238E27FC236}">
                <a16:creationId xmlns:a16="http://schemas.microsoft.com/office/drawing/2014/main" id="{730917DE-FCC2-8041-8723-9D461FC7C70B}"/>
              </a:ext>
            </a:extLst>
          </p:cNvPr>
          <p:cNvSpPr/>
          <p:nvPr/>
        </p:nvSpPr>
        <p:spPr>
          <a:xfrm>
            <a:off x="314509" y="2274284"/>
            <a:ext cx="1452642"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Head Development</a:t>
            </a:r>
            <a:endParaRPr lang="id-ID" sz="1100" dirty="0"/>
          </a:p>
        </p:txBody>
      </p:sp>
      <p:sp>
        <p:nvSpPr>
          <p:cNvPr id="13" name="Rectangle 12">
            <a:extLst>
              <a:ext uri="{FF2B5EF4-FFF2-40B4-BE49-F238E27FC236}">
                <a16:creationId xmlns:a16="http://schemas.microsoft.com/office/drawing/2014/main" id="{F172E7C5-F6F4-C047-97D0-B9599BC4B848}"/>
              </a:ext>
            </a:extLst>
          </p:cNvPr>
          <p:cNvSpPr/>
          <p:nvPr/>
        </p:nvSpPr>
        <p:spPr>
          <a:xfrm>
            <a:off x="314508" y="2499953"/>
            <a:ext cx="1393330"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Head IT Operation</a:t>
            </a:r>
            <a:endParaRPr lang="id-ID" sz="1100" dirty="0"/>
          </a:p>
        </p:txBody>
      </p:sp>
      <p:sp>
        <p:nvSpPr>
          <p:cNvPr id="17" name="Rectangle 16">
            <a:extLst>
              <a:ext uri="{FF2B5EF4-FFF2-40B4-BE49-F238E27FC236}">
                <a16:creationId xmlns:a16="http://schemas.microsoft.com/office/drawing/2014/main" id="{F0C7FEF7-5D19-E345-B417-94DD02D1900C}"/>
              </a:ext>
            </a:extLst>
          </p:cNvPr>
          <p:cNvSpPr/>
          <p:nvPr/>
        </p:nvSpPr>
        <p:spPr>
          <a:xfrm>
            <a:off x="314507" y="2725622"/>
            <a:ext cx="1699504"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Head IT Administration</a:t>
            </a:r>
            <a:endParaRPr lang="id-ID" sz="1100" dirty="0"/>
          </a:p>
        </p:txBody>
      </p:sp>
      <p:sp>
        <p:nvSpPr>
          <p:cNvPr id="18" name="Rectangle 17">
            <a:extLst>
              <a:ext uri="{FF2B5EF4-FFF2-40B4-BE49-F238E27FC236}">
                <a16:creationId xmlns:a16="http://schemas.microsoft.com/office/drawing/2014/main" id="{799F323A-9BE1-B646-85DB-28D37204ECE8}"/>
              </a:ext>
            </a:extLst>
          </p:cNvPr>
          <p:cNvSpPr/>
          <p:nvPr/>
        </p:nvSpPr>
        <p:spPr>
          <a:xfrm>
            <a:off x="314506" y="2951291"/>
            <a:ext cx="1269899"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Service Manager</a:t>
            </a:r>
            <a:endParaRPr lang="id-ID" sz="1100" dirty="0"/>
          </a:p>
        </p:txBody>
      </p:sp>
      <p:sp>
        <p:nvSpPr>
          <p:cNvPr id="19" name="Rectangle 18">
            <a:extLst>
              <a:ext uri="{FF2B5EF4-FFF2-40B4-BE49-F238E27FC236}">
                <a16:creationId xmlns:a16="http://schemas.microsoft.com/office/drawing/2014/main" id="{5A20C76B-B333-C240-ACCC-DC83500FEA8B}"/>
              </a:ext>
            </a:extLst>
          </p:cNvPr>
          <p:cNvSpPr/>
          <p:nvPr/>
        </p:nvSpPr>
        <p:spPr>
          <a:xfrm>
            <a:off x="314505" y="3176960"/>
            <a:ext cx="2148345"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Information Security Manager</a:t>
            </a:r>
            <a:endParaRPr lang="id-ID" sz="1100" dirty="0"/>
          </a:p>
        </p:txBody>
      </p:sp>
      <p:sp>
        <p:nvSpPr>
          <p:cNvPr id="20" name="Rectangle 19">
            <a:extLst>
              <a:ext uri="{FF2B5EF4-FFF2-40B4-BE49-F238E27FC236}">
                <a16:creationId xmlns:a16="http://schemas.microsoft.com/office/drawing/2014/main" id="{809E5ED5-E80B-4C44-884F-C68EC66C394B}"/>
              </a:ext>
            </a:extLst>
          </p:cNvPr>
          <p:cNvSpPr/>
          <p:nvPr/>
        </p:nvSpPr>
        <p:spPr>
          <a:xfrm>
            <a:off x="314505" y="3363435"/>
            <a:ext cx="1132041"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Privacy Officer</a:t>
            </a:r>
            <a:endParaRPr lang="id-ID" sz="1100" dirty="0"/>
          </a:p>
        </p:txBody>
      </p:sp>
      <p:sp>
        <p:nvSpPr>
          <p:cNvPr id="21" name="Rectangle 20">
            <a:extLst>
              <a:ext uri="{FF2B5EF4-FFF2-40B4-BE49-F238E27FC236}">
                <a16:creationId xmlns:a16="http://schemas.microsoft.com/office/drawing/2014/main" id="{DC3A58CC-DF1A-9440-8F76-B524EE0BB005}"/>
              </a:ext>
            </a:extLst>
          </p:cNvPr>
          <p:cNvSpPr/>
          <p:nvPr/>
        </p:nvSpPr>
        <p:spPr>
          <a:xfrm>
            <a:off x="2625477" y="1602712"/>
            <a:ext cx="1358064" cy="261610"/>
          </a:xfrm>
          <a:prstGeom prst="rect">
            <a:avLst/>
          </a:prstGeom>
        </p:spPr>
        <p:txBody>
          <a:bodyPr wrap="none">
            <a:spAutoFit/>
          </a:bodyPr>
          <a:lstStyle/>
          <a:p>
            <a:r>
              <a:rPr lang="en-US" sz="1100" dirty="0" err="1">
                <a:latin typeface="Open Sans" pitchFamily="34" charset="0"/>
                <a:ea typeface="Open Sans" pitchFamily="34" charset="0"/>
                <a:cs typeface="Open Sans" pitchFamily="34" charset="0"/>
              </a:rPr>
              <a:t>Sekretaris</a:t>
            </a:r>
            <a:r>
              <a:rPr lang="en-US" sz="1100" dirty="0">
                <a:latin typeface="Open Sans" pitchFamily="34" charset="0"/>
                <a:ea typeface="Open Sans" pitchFamily="34" charset="0"/>
                <a:cs typeface="Open Sans" pitchFamily="34" charset="0"/>
              </a:rPr>
              <a:t> Daerah</a:t>
            </a:r>
            <a:endParaRPr lang="id-ID" sz="1100" dirty="0"/>
          </a:p>
        </p:txBody>
      </p:sp>
      <p:sp>
        <p:nvSpPr>
          <p:cNvPr id="22" name="Rectangle 21">
            <a:extLst>
              <a:ext uri="{FF2B5EF4-FFF2-40B4-BE49-F238E27FC236}">
                <a16:creationId xmlns:a16="http://schemas.microsoft.com/office/drawing/2014/main" id="{B62CB471-58BB-2743-B7AD-E3D77A4E918E}"/>
              </a:ext>
            </a:extLst>
          </p:cNvPr>
          <p:cNvSpPr/>
          <p:nvPr/>
        </p:nvSpPr>
        <p:spPr>
          <a:xfrm>
            <a:off x="2625476" y="1828381"/>
            <a:ext cx="1822935" cy="261610"/>
          </a:xfrm>
          <a:prstGeom prst="rect">
            <a:avLst/>
          </a:prstGeom>
        </p:spPr>
        <p:txBody>
          <a:bodyPr wrap="none">
            <a:spAutoFit/>
          </a:bodyPr>
          <a:lstStyle/>
          <a:p>
            <a:r>
              <a:rPr lang="en-US" sz="1100" dirty="0" err="1">
                <a:latin typeface="Open Sans" pitchFamily="34" charset="0"/>
                <a:ea typeface="Open Sans" pitchFamily="34" charset="0"/>
                <a:cs typeface="Open Sans" pitchFamily="34" charset="0"/>
              </a:rPr>
              <a:t>Kepala</a:t>
            </a:r>
            <a:r>
              <a:rPr lang="en-US" sz="1100" dirty="0">
                <a:latin typeface="Open Sans" pitchFamily="34" charset="0"/>
                <a:ea typeface="Open Sans" pitchFamily="34" charset="0"/>
                <a:cs typeface="Open Sans" pitchFamily="34" charset="0"/>
              </a:rPr>
              <a:t> </a:t>
            </a:r>
            <a:r>
              <a:rPr lang="en-US" sz="1100" dirty="0" err="1">
                <a:latin typeface="Open Sans" pitchFamily="34" charset="0"/>
                <a:ea typeface="Open Sans" pitchFamily="34" charset="0"/>
                <a:cs typeface="Open Sans" pitchFamily="34" charset="0"/>
              </a:rPr>
              <a:t>Dinas</a:t>
            </a:r>
            <a:r>
              <a:rPr lang="en-US" sz="1100" dirty="0">
                <a:latin typeface="Open Sans" pitchFamily="34" charset="0"/>
                <a:ea typeface="Open Sans" pitchFamily="34" charset="0"/>
                <a:cs typeface="Open Sans" pitchFamily="34" charset="0"/>
              </a:rPr>
              <a:t> </a:t>
            </a:r>
            <a:r>
              <a:rPr lang="en-US" sz="1100" dirty="0" err="1">
                <a:latin typeface="Open Sans" pitchFamily="34" charset="0"/>
                <a:ea typeface="Open Sans" pitchFamily="34" charset="0"/>
                <a:cs typeface="Open Sans" pitchFamily="34" charset="0"/>
              </a:rPr>
              <a:t>Diskominfo</a:t>
            </a:r>
            <a:endParaRPr lang="id-ID" sz="1100" dirty="0"/>
          </a:p>
        </p:txBody>
      </p:sp>
      <p:sp>
        <p:nvSpPr>
          <p:cNvPr id="23" name="Rectangle 22">
            <a:extLst>
              <a:ext uri="{FF2B5EF4-FFF2-40B4-BE49-F238E27FC236}">
                <a16:creationId xmlns:a16="http://schemas.microsoft.com/office/drawing/2014/main" id="{E59B3C2D-A6BA-A942-B88A-863FCCDB1F91}"/>
              </a:ext>
            </a:extLst>
          </p:cNvPr>
          <p:cNvSpPr/>
          <p:nvPr/>
        </p:nvSpPr>
        <p:spPr>
          <a:xfrm>
            <a:off x="2625475" y="2054050"/>
            <a:ext cx="2063385" cy="261610"/>
          </a:xfrm>
          <a:prstGeom prst="rect">
            <a:avLst/>
          </a:prstGeom>
        </p:spPr>
        <p:txBody>
          <a:bodyPr wrap="none">
            <a:spAutoFit/>
          </a:bodyPr>
          <a:lstStyle/>
          <a:p>
            <a:r>
              <a:rPr lang="en-US" sz="1100" dirty="0" err="1">
                <a:latin typeface="Open Sans" pitchFamily="34" charset="0"/>
                <a:ea typeface="Open Sans" pitchFamily="34" charset="0"/>
                <a:cs typeface="Open Sans" pitchFamily="34" charset="0"/>
              </a:rPr>
              <a:t>Kepala</a:t>
            </a:r>
            <a:r>
              <a:rPr lang="en-US" sz="1100" dirty="0">
                <a:latin typeface="Open Sans" pitchFamily="34" charset="0"/>
                <a:ea typeface="Open Sans" pitchFamily="34" charset="0"/>
                <a:cs typeface="Open Sans" pitchFamily="34" charset="0"/>
              </a:rPr>
              <a:t> </a:t>
            </a:r>
            <a:r>
              <a:rPr lang="en-US" sz="1100" dirty="0" err="1">
                <a:latin typeface="Open Sans" pitchFamily="34" charset="0"/>
                <a:ea typeface="Open Sans" pitchFamily="34" charset="0"/>
                <a:cs typeface="Open Sans" pitchFamily="34" charset="0"/>
              </a:rPr>
              <a:t>Bidang</a:t>
            </a:r>
            <a:r>
              <a:rPr lang="en-US" sz="1100" dirty="0">
                <a:latin typeface="Open Sans" pitchFamily="34" charset="0"/>
                <a:ea typeface="Open Sans" pitchFamily="34" charset="0"/>
                <a:cs typeface="Open Sans" pitchFamily="34" charset="0"/>
              </a:rPr>
              <a:t> eGovernment</a:t>
            </a:r>
            <a:endParaRPr lang="id-ID" sz="1100" dirty="0"/>
          </a:p>
        </p:txBody>
      </p:sp>
      <p:sp>
        <p:nvSpPr>
          <p:cNvPr id="24" name="Rectangle 23">
            <a:extLst>
              <a:ext uri="{FF2B5EF4-FFF2-40B4-BE49-F238E27FC236}">
                <a16:creationId xmlns:a16="http://schemas.microsoft.com/office/drawing/2014/main" id="{BA09B738-3E4F-8947-85AF-6882F15C2680}"/>
              </a:ext>
            </a:extLst>
          </p:cNvPr>
          <p:cNvSpPr/>
          <p:nvPr/>
        </p:nvSpPr>
        <p:spPr>
          <a:xfrm>
            <a:off x="2625474" y="2279719"/>
            <a:ext cx="2218877" cy="261610"/>
          </a:xfrm>
          <a:prstGeom prst="rect">
            <a:avLst/>
          </a:prstGeom>
        </p:spPr>
        <p:txBody>
          <a:bodyPr wrap="none">
            <a:spAutoFit/>
          </a:bodyPr>
          <a:lstStyle/>
          <a:p>
            <a:r>
              <a:rPr lang="en-US" sz="1100" dirty="0" err="1">
                <a:latin typeface="Open Sans" pitchFamily="34" charset="0"/>
                <a:ea typeface="Open Sans" pitchFamily="34" charset="0"/>
                <a:cs typeface="Open Sans" pitchFamily="34" charset="0"/>
              </a:rPr>
              <a:t>Kepala</a:t>
            </a:r>
            <a:r>
              <a:rPr lang="en-US" sz="1100" dirty="0">
                <a:latin typeface="Open Sans" pitchFamily="34" charset="0"/>
                <a:ea typeface="Open Sans" pitchFamily="34" charset="0"/>
                <a:cs typeface="Open Sans" pitchFamily="34" charset="0"/>
              </a:rPr>
              <a:t> </a:t>
            </a:r>
            <a:r>
              <a:rPr lang="en-US" sz="1100" dirty="0" err="1">
                <a:latin typeface="Open Sans" pitchFamily="34" charset="0"/>
                <a:ea typeface="Open Sans" pitchFamily="34" charset="0"/>
                <a:cs typeface="Open Sans" pitchFamily="34" charset="0"/>
              </a:rPr>
              <a:t>Seksi</a:t>
            </a:r>
            <a:r>
              <a:rPr lang="en-US" sz="1100" dirty="0">
                <a:latin typeface="Open Sans" pitchFamily="34" charset="0"/>
                <a:ea typeface="Open Sans" pitchFamily="34" charset="0"/>
                <a:cs typeface="Open Sans" pitchFamily="34" charset="0"/>
              </a:rPr>
              <a:t> </a:t>
            </a:r>
            <a:r>
              <a:rPr lang="en-US" sz="1100" dirty="0" err="1">
                <a:latin typeface="Open Sans" pitchFamily="34" charset="0"/>
                <a:ea typeface="Open Sans" pitchFamily="34" charset="0"/>
                <a:cs typeface="Open Sans" pitchFamily="34" charset="0"/>
              </a:rPr>
              <a:t>Pengembangan</a:t>
            </a:r>
            <a:r>
              <a:rPr lang="en-US" sz="1100" dirty="0">
                <a:latin typeface="Open Sans" pitchFamily="34" charset="0"/>
                <a:ea typeface="Open Sans" pitchFamily="34" charset="0"/>
                <a:cs typeface="Open Sans" pitchFamily="34" charset="0"/>
              </a:rPr>
              <a:t> SI</a:t>
            </a:r>
            <a:endParaRPr lang="id-ID" sz="1100" dirty="0"/>
          </a:p>
        </p:txBody>
      </p:sp>
      <p:sp>
        <p:nvSpPr>
          <p:cNvPr id="25" name="Rectangle 24">
            <a:extLst>
              <a:ext uri="{FF2B5EF4-FFF2-40B4-BE49-F238E27FC236}">
                <a16:creationId xmlns:a16="http://schemas.microsoft.com/office/drawing/2014/main" id="{443B7A2C-3D65-0F45-BBD9-5E2765BE9AF7}"/>
              </a:ext>
            </a:extLst>
          </p:cNvPr>
          <p:cNvSpPr/>
          <p:nvPr/>
        </p:nvSpPr>
        <p:spPr>
          <a:xfrm>
            <a:off x="2625473" y="2505388"/>
            <a:ext cx="2380780" cy="261610"/>
          </a:xfrm>
          <a:prstGeom prst="rect">
            <a:avLst/>
          </a:prstGeom>
        </p:spPr>
        <p:txBody>
          <a:bodyPr wrap="none">
            <a:spAutoFit/>
          </a:bodyPr>
          <a:lstStyle/>
          <a:p>
            <a:r>
              <a:rPr lang="en-US" sz="1100" dirty="0" err="1">
                <a:latin typeface="Open Sans" pitchFamily="34" charset="0"/>
                <a:ea typeface="Open Sans" pitchFamily="34" charset="0"/>
                <a:cs typeface="Open Sans" pitchFamily="34" charset="0"/>
              </a:rPr>
              <a:t>Kepala</a:t>
            </a:r>
            <a:r>
              <a:rPr lang="en-US" sz="1100" dirty="0">
                <a:latin typeface="Open Sans" pitchFamily="34" charset="0"/>
                <a:ea typeface="Open Sans" pitchFamily="34" charset="0"/>
                <a:cs typeface="Open Sans" pitchFamily="34" charset="0"/>
              </a:rPr>
              <a:t> </a:t>
            </a:r>
            <a:r>
              <a:rPr lang="en-US" sz="1100" dirty="0" err="1">
                <a:latin typeface="Open Sans" pitchFamily="34" charset="0"/>
                <a:ea typeface="Open Sans" pitchFamily="34" charset="0"/>
                <a:cs typeface="Open Sans" pitchFamily="34" charset="0"/>
              </a:rPr>
              <a:t>Bidang</a:t>
            </a:r>
            <a:r>
              <a:rPr lang="en-US" sz="1100" dirty="0">
                <a:latin typeface="Open Sans" pitchFamily="34" charset="0"/>
                <a:ea typeface="Open Sans" pitchFamily="34" charset="0"/>
                <a:cs typeface="Open Sans" pitchFamily="34" charset="0"/>
              </a:rPr>
              <a:t>/</a:t>
            </a:r>
            <a:r>
              <a:rPr lang="en-US" sz="1100" dirty="0" err="1">
                <a:latin typeface="Open Sans" pitchFamily="34" charset="0"/>
                <a:ea typeface="Open Sans" pitchFamily="34" charset="0"/>
                <a:cs typeface="Open Sans" pitchFamily="34" charset="0"/>
              </a:rPr>
              <a:t>Seksi</a:t>
            </a:r>
            <a:r>
              <a:rPr lang="en-US" sz="1100" dirty="0">
                <a:latin typeface="Open Sans" pitchFamily="34" charset="0"/>
                <a:ea typeface="Open Sans" pitchFamily="34" charset="0"/>
                <a:cs typeface="Open Sans" pitchFamily="34" charset="0"/>
              </a:rPr>
              <a:t> </a:t>
            </a:r>
            <a:r>
              <a:rPr lang="en-US" sz="1100" dirty="0" err="1">
                <a:latin typeface="Open Sans" pitchFamily="34" charset="0"/>
                <a:ea typeface="Open Sans" pitchFamily="34" charset="0"/>
                <a:cs typeface="Open Sans" pitchFamily="34" charset="0"/>
              </a:rPr>
              <a:t>Infrastruktur</a:t>
            </a:r>
            <a:endParaRPr lang="id-ID" sz="1100" dirty="0"/>
          </a:p>
        </p:txBody>
      </p:sp>
      <p:sp>
        <p:nvSpPr>
          <p:cNvPr id="26" name="Rectangle 25">
            <a:extLst>
              <a:ext uri="{FF2B5EF4-FFF2-40B4-BE49-F238E27FC236}">
                <a16:creationId xmlns:a16="http://schemas.microsoft.com/office/drawing/2014/main" id="{F5F0B3A8-F571-D147-96AA-1E9643C913E8}"/>
              </a:ext>
            </a:extLst>
          </p:cNvPr>
          <p:cNvSpPr/>
          <p:nvPr/>
        </p:nvSpPr>
        <p:spPr>
          <a:xfrm>
            <a:off x="2625472" y="2731057"/>
            <a:ext cx="1649811"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Kaur Program &amp; BKAD</a:t>
            </a:r>
            <a:endParaRPr lang="id-ID" sz="1100" dirty="0"/>
          </a:p>
        </p:txBody>
      </p:sp>
      <p:sp>
        <p:nvSpPr>
          <p:cNvPr id="27" name="Rectangle 26">
            <a:extLst>
              <a:ext uri="{FF2B5EF4-FFF2-40B4-BE49-F238E27FC236}">
                <a16:creationId xmlns:a16="http://schemas.microsoft.com/office/drawing/2014/main" id="{687EE15B-71D9-6241-8744-892E39375B94}"/>
              </a:ext>
            </a:extLst>
          </p:cNvPr>
          <p:cNvSpPr/>
          <p:nvPr/>
        </p:nvSpPr>
        <p:spPr>
          <a:xfrm>
            <a:off x="2625471" y="2956726"/>
            <a:ext cx="489236"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a:t>
            </a:r>
            <a:endParaRPr lang="id-ID" sz="1100" dirty="0"/>
          </a:p>
        </p:txBody>
      </p:sp>
      <p:sp>
        <p:nvSpPr>
          <p:cNvPr id="28" name="Rectangle 27">
            <a:extLst>
              <a:ext uri="{FF2B5EF4-FFF2-40B4-BE49-F238E27FC236}">
                <a16:creationId xmlns:a16="http://schemas.microsoft.com/office/drawing/2014/main" id="{8D2385FA-78C3-094F-8991-B39FD7552496}"/>
              </a:ext>
            </a:extLst>
          </p:cNvPr>
          <p:cNvSpPr/>
          <p:nvPr/>
        </p:nvSpPr>
        <p:spPr>
          <a:xfrm>
            <a:off x="2625470" y="3182395"/>
            <a:ext cx="2201244" cy="261610"/>
          </a:xfrm>
          <a:prstGeom prst="rect">
            <a:avLst/>
          </a:prstGeom>
        </p:spPr>
        <p:txBody>
          <a:bodyPr wrap="none">
            <a:spAutoFit/>
          </a:bodyPr>
          <a:lstStyle/>
          <a:p>
            <a:r>
              <a:rPr lang="en-US" sz="1100" dirty="0" err="1">
                <a:latin typeface="Open Sans" pitchFamily="34" charset="0"/>
                <a:ea typeface="Open Sans" pitchFamily="34" charset="0"/>
                <a:cs typeface="Open Sans" pitchFamily="34" charset="0"/>
              </a:rPr>
              <a:t>Kepala</a:t>
            </a:r>
            <a:r>
              <a:rPr lang="en-US" sz="1100" dirty="0">
                <a:latin typeface="Open Sans" pitchFamily="34" charset="0"/>
                <a:ea typeface="Open Sans" pitchFamily="34" charset="0"/>
                <a:cs typeface="Open Sans" pitchFamily="34" charset="0"/>
              </a:rPr>
              <a:t> </a:t>
            </a:r>
            <a:r>
              <a:rPr lang="en-US" sz="1100" dirty="0" err="1">
                <a:latin typeface="Open Sans" pitchFamily="34" charset="0"/>
                <a:ea typeface="Open Sans" pitchFamily="34" charset="0"/>
                <a:cs typeface="Open Sans" pitchFamily="34" charset="0"/>
              </a:rPr>
              <a:t>Bidang</a:t>
            </a:r>
            <a:r>
              <a:rPr lang="en-US" sz="1100" dirty="0">
                <a:latin typeface="Open Sans" pitchFamily="34" charset="0"/>
                <a:ea typeface="Open Sans" pitchFamily="34" charset="0"/>
                <a:cs typeface="Open Sans" pitchFamily="34" charset="0"/>
              </a:rPr>
              <a:t> KI &amp; </a:t>
            </a:r>
            <a:r>
              <a:rPr lang="en-US" sz="1100" dirty="0" err="1">
                <a:latin typeface="Open Sans" pitchFamily="34" charset="0"/>
                <a:ea typeface="Open Sans" pitchFamily="34" charset="0"/>
                <a:cs typeface="Open Sans" pitchFamily="34" charset="0"/>
              </a:rPr>
              <a:t>Persandian</a:t>
            </a:r>
            <a:endParaRPr lang="id-ID" sz="1100" dirty="0"/>
          </a:p>
        </p:txBody>
      </p:sp>
      <p:sp>
        <p:nvSpPr>
          <p:cNvPr id="29" name="Rectangle 28">
            <a:extLst>
              <a:ext uri="{FF2B5EF4-FFF2-40B4-BE49-F238E27FC236}">
                <a16:creationId xmlns:a16="http://schemas.microsoft.com/office/drawing/2014/main" id="{B2CA324F-85BE-DA4C-AFE5-9B642582E571}"/>
              </a:ext>
            </a:extLst>
          </p:cNvPr>
          <p:cNvSpPr/>
          <p:nvPr/>
        </p:nvSpPr>
        <p:spPr>
          <a:xfrm>
            <a:off x="2625470" y="3368870"/>
            <a:ext cx="489236"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a:t>
            </a:r>
            <a:endParaRPr lang="id-ID" sz="1100" dirty="0"/>
          </a:p>
        </p:txBody>
      </p:sp>
      <p:sp>
        <p:nvSpPr>
          <p:cNvPr id="7" name="Rectangle 6">
            <a:extLst>
              <a:ext uri="{FF2B5EF4-FFF2-40B4-BE49-F238E27FC236}">
                <a16:creationId xmlns:a16="http://schemas.microsoft.com/office/drawing/2014/main" id="{7AF2C164-A071-F540-87B0-00B8DFA32D5B}"/>
              </a:ext>
            </a:extLst>
          </p:cNvPr>
          <p:cNvSpPr/>
          <p:nvPr/>
        </p:nvSpPr>
        <p:spPr>
          <a:xfrm>
            <a:off x="9354603" y="2302188"/>
            <a:ext cx="1183144" cy="769441"/>
          </a:xfrm>
          <a:prstGeom prst="rect">
            <a:avLst/>
          </a:prstGeom>
        </p:spPr>
        <p:txBody>
          <a:bodyPr wrap="none">
            <a:spAutoFit/>
          </a:bodyPr>
          <a:lstStyle/>
          <a:p>
            <a:r>
              <a:rPr lang="en-CA" sz="4400" b="1" spc="-200" dirty="0">
                <a:solidFill>
                  <a:prstClr val="white">
                    <a:lumMod val="50000"/>
                  </a:prstClr>
                </a:solidFill>
                <a:ea typeface="Open Sans" pitchFamily="34" charset="0"/>
                <a:cs typeface="Open Sans" pitchFamily="34" charset="0"/>
              </a:rPr>
              <a:t>RACI</a:t>
            </a:r>
            <a:endParaRPr lang="id-ID" sz="4400" dirty="0"/>
          </a:p>
        </p:txBody>
      </p:sp>
      <p:sp>
        <p:nvSpPr>
          <p:cNvPr id="30" name="Rectangle 29">
            <a:extLst>
              <a:ext uri="{FF2B5EF4-FFF2-40B4-BE49-F238E27FC236}">
                <a16:creationId xmlns:a16="http://schemas.microsoft.com/office/drawing/2014/main" id="{95B78F84-2D32-3F4E-A1B4-FA770D24E87D}"/>
              </a:ext>
            </a:extLst>
          </p:cNvPr>
          <p:cNvSpPr/>
          <p:nvPr/>
        </p:nvSpPr>
        <p:spPr>
          <a:xfrm>
            <a:off x="9405827" y="3071212"/>
            <a:ext cx="978153"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Responsible</a:t>
            </a:r>
            <a:endParaRPr lang="id-ID" sz="1100" dirty="0"/>
          </a:p>
        </p:txBody>
      </p:sp>
      <p:sp>
        <p:nvSpPr>
          <p:cNvPr id="31" name="Rectangle 30">
            <a:extLst>
              <a:ext uri="{FF2B5EF4-FFF2-40B4-BE49-F238E27FC236}">
                <a16:creationId xmlns:a16="http://schemas.microsoft.com/office/drawing/2014/main" id="{5AD98334-757B-7B4D-B9F1-8CC370BFE484}"/>
              </a:ext>
            </a:extLst>
          </p:cNvPr>
          <p:cNvSpPr/>
          <p:nvPr/>
        </p:nvSpPr>
        <p:spPr>
          <a:xfrm>
            <a:off x="9405826" y="3296881"/>
            <a:ext cx="995785"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Accountable</a:t>
            </a:r>
            <a:endParaRPr lang="id-ID" sz="1100" dirty="0"/>
          </a:p>
        </p:txBody>
      </p:sp>
      <p:sp>
        <p:nvSpPr>
          <p:cNvPr id="32" name="Rectangle 31">
            <a:extLst>
              <a:ext uri="{FF2B5EF4-FFF2-40B4-BE49-F238E27FC236}">
                <a16:creationId xmlns:a16="http://schemas.microsoft.com/office/drawing/2014/main" id="{D2356A5C-26A0-1B40-9F8C-B379DA79B86A}"/>
              </a:ext>
            </a:extLst>
          </p:cNvPr>
          <p:cNvSpPr/>
          <p:nvPr/>
        </p:nvSpPr>
        <p:spPr>
          <a:xfrm>
            <a:off x="9405825" y="3522550"/>
            <a:ext cx="849913"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Consulted</a:t>
            </a:r>
            <a:endParaRPr lang="id-ID" sz="1100" dirty="0"/>
          </a:p>
        </p:txBody>
      </p:sp>
      <p:sp>
        <p:nvSpPr>
          <p:cNvPr id="33" name="Rectangle 32">
            <a:extLst>
              <a:ext uri="{FF2B5EF4-FFF2-40B4-BE49-F238E27FC236}">
                <a16:creationId xmlns:a16="http://schemas.microsoft.com/office/drawing/2014/main" id="{2F0B782C-084B-5440-AA2E-C185C55F9856}"/>
              </a:ext>
            </a:extLst>
          </p:cNvPr>
          <p:cNvSpPr/>
          <p:nvPr/>
        </p:nvSpPr>
        <p:spPr>
          <a:xfrm>
            <a:off x="9405824" y="3748219"/>
            <a:ext cx="798617" cy="261610"/>
          </a:xfrm>
          <a:prstGeom prst="rect">
            <a:avLst/>
          </a:prstGeom>
        </p:spPr>
        <p:txBody>
          <a:bodyPr wrap="none">
            <a:spAutoFit/>
          </a:bodyPr>
          <a:lstStyle/>
          <a:p>
            <a:r>
              <a:rPr lang="en-US" sz="1100" dirty="0">
                <a:latin typeface="Open Sans" pitchFamily="34" charset="0"/>
                <a:ea typeface="Open Sans" pitchFamily="34" charset="0"/>
                <a:cs typeface="Open Sans" pitchFamily="34" charset="0"/>
              </a:rPr>
              <a:t>Informed</a:t>
            </a:r>
            <a:endParaRPr lang="id-ID" sz="1100" dirty="0"/>
          </a:p>
        </p:txBody>
      </p:sp>
      <p:pic>
        <p:nvPicPr>
          <p:cNvPr id="2" name="image1.jpeg">
            <a:extLst>
              <a:ext uri="{FF2B5EF4-FFF2-40B4-BE49-F238E27FC236}">
                <a16:creationId xmlns:a16="http://schemas.microsoft.com/office/drawing/2014/main" id="{064955CB-6CAA-1960-B780-6B05FA8EC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48100" y="478448"/>
            <a:ext cx="606067" cy="810340"/>
          </a:xfrm>
          <a:prstGeom prst="rect">
            <a:avLst/>
          </a:prstGeom>
          <a:noFill/>
          <a:ln>
            <a:noFill/>
          </a:ln>
        </p:spPr>
      </p:pic>
      <p:pic>
        <p:nvPicPr>
          <p:cNvPr id="8" name="Picture 7" descr="A close up of a sign&#10;&#10;Description automatically generated">
            <a:extLst>
              <a:ext uri="{FF2B5EF4-FFF2-40B4-BE49-F238E27FC236}">
                <a16:creationId xmlns:a16="http://schemas.microsoft.com/office/drawing/2014/main" id="{2EDBC556-9F22-F7EE-BDA1-92941EB89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81" y="478448"/>
            <a:ext cx="776275" cy="776275"/>
          </a:xfrm>
          <a:prstGeom prst="rect">
            <a:avLst/>
          </a:prstGeom>
        </p:spPr>
      </p:pic>
    </p:spTree>
    <p:extLst>
      <p:ext uri="{BB962C8B-B14F-4D97-AF65-F5344CB8AC3E}">
        <p14:creationId xmlns:p14="http://schemas.microsoft.com/office/powerpoint/2010/main" val="1193995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ppt_x"/>
                                          </p:val>
                                        </p:tav>
                                        <p:tav tm="100000">
                                          <p:val>
                                            <p:strVal val="#ppt_x"/>
                                          </p:val>
                                        </p:tav>
                                      </p:tavLst>
                                    </p:anim>
                                    <p:anim calcmode="lin" valueType="num">
                                      <p:cBhvr additive="base">
                                        <p:cTn id="13"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aphicFrame>
        <p:nvGraphicFramePr>
          <p:cNvPr id="543" name="Google Shape;543;p84"/>
          <p:cNvGraphicFramePr/>
          <p:nvPr>
            <p:extLst>
              <p:ext uri="{D42A27DB-BD31-4B8C-83A1-F6EECF244321}">
                <p14:modId xmlns:p14="http://schemas.microsoft.com/office/powerpoint/2010/main" val="3763438398"/>
              </p:ext>
            </p:extLst>
          </p:nvPr>
        </p:nvGraphicFramePr>
        <p:xfrm>
          <a:off x="794451" y="2230177"/>
          <a:ext cx="10603099" cy="3261240"/>
        </p:xfrm>
        <a:graphic>
          <a:graphicData uri="http://schemas.openxmlformats.org/drawingml/2006/table">
            <a:tbl>
              <a:tblPr>
                <a:noFill/>
              </a:tblPr>
              <a:tblGrid>
                <a:gridCol w="831933">
                  <a:extLst>
                    <a:ext uri="{9D8B030D-6E8A-4147-A177-3AD203B41FA5}">
                      <a16:colId xmlns:a16="http://schemas.microsoft.com/office/drawing/2014/main" val="20000"/>
                    </a:ext>
                  </a:extLst>
                </a:gridCol>
                <a:gridCol w="3280133">
                  <a:extLst>
                    <a:ext uri="{9D8B030D-6E8A-4147-A177-3AD203B41FA5}">
                      <a16:colId xmlns:a16="http://schemas.microsoft.com/office/drawing/2014/main" val="20001"/>
                    </a:ext>
                  </a:extLst>
                </a:gridCol>
                <a:gridCol w="6491033">
                  <a:extLst>
                    <a:ext uri="{9D8B030D-6E8A-4147-A177-3AD203B41FA5}">
                      <a16:colId xmlns:a16="http://schemas.microsoft.com/office/drawing/2014/main" val="20002"/>
                    </a:ext>
                  </a:extLst>
                </a:gridCol>
              </a:tblGrid>
              <a:tr h="487640">
                <a:tc>
                  <a:txBody>
                    <a:bodyPr/>
                    <a:lstStyle/>
                    <a:p>
                      <a:pPr marL="0" lvl="0" indent="0" algn="l" rtl="0">
                        <a:spcBef>
                          <a:spcPts val="0"/>
                        </a:spcBef>
                        <a:spcAft>
                          <a:spcPts val="0"/>
                        </a:spcAft>
                        <a:buNone/>
                      </a:pPr>
                      <a:r>
                        <a:rPr lang="id" sz="1600" b="1">
                          <a:solidFill>
                            <a:schemeClr val="accent5">
                              <a:lumMod val="50000"/>
                            </a:schemeClr>
                          </a:solidFill>
                        </a:rPr>
                        <a:t>Level</a:t>
                      </a:r>
                      <a:endParaRPr sz="1600" b="1">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id" sz="1600" b="1">
                          <a:solidFill>
                            <a:schemeClr val="accent5">
                              <a:lumMod val="50000"/>
                            </a:schemeClr>
                          </a:solidFill>
                        </a:rPr>
                        <a:t>Kriteria Pemenuhan Level</a:t>
                      </a:r>
                      <a:endParaRPr sz="1600" b="1">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id" sz="1600" b="1">
                          <a:solidFill>
                            <a:schemeClr val="accent5">
                              <a:lumMod val="50000"/>
                            </a:schemeClr>
                          </a:solidFill>
                        </a:rPr>
                        <a:t>Kriteria Bukti Dukung</a:t>
                      </a:r>
                      <a:endParaRPr sz="1600" b="1">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61400">
                <a:tc>
                  <a:txBody>
                    <a:bodyPr/>
                    <a:lstStyle/>
                    <a:p>
                      <a:pPr marL="0" lvl="0" indent="0" algn="ctr" rtl="0">
                        <a:spcBef>
                          <a:spcPts val="0"/>
                        </a:spcBef>
                        <a:spcAft>
                          <a:spcPts val="0"/>
                        </a:spcAft>
                        <a:buNone/>
                      </a:pPr>
                      <a:r>
                        <a:rPr lang="id" sz="1500" b="1" dirty="0">
                          <a:solidFill>
                            <a:schemeClr val="accent5">
                              <a:lumMod val="50000"/>
                            </a:schemeClr>
                          </a:solidFill>
                        </a:rPr>
                        <a:t>1</a:t>
                      </a:r>
                      <a:endParaRPr sz="1500" b="1" dirty="0">
                        <a:solidFill>
                          <a:schemeClr val="accent5">
                            <a:lumMod val="50000"/>
                          </a:schemeClr>
                        </a:solidFill>
                      </a:endParaRPr>
                    </a:p>
                    <a:p>
                      <a:pPr marL="0" lvl="0" indent="0" algn="ctr" rtl="0">
                        <a:spcBef>
                          <a:spcPts val="0"/>
                        </a:spcBef>
                        <a:spcAft>
                          <a:spcPts val="0"/>
                        </a:spcAft>
                        <a:buNone/>
                      </a:pPr>
                      <a:endParaRPr sz="1500" b="1"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id" sz="1500" dirty="0">
                          <a:solidFill>
                            <a:schemeClr val="accent5">
                              <a:lumMod val="50000"/>
                            </a:schemeClr>
                          </a:solidFill>
                        </a:rPr>
                        <a:t>Instansi Pusat/Pemerintah daerah </a:t>
                      </a:r>
                      <a:r>
                        <a:rPr lang="id" sz="1500" b="1" dirty="0">
                          <a:solidFill>
                            <a:schemeClr val="accent5">
                              <a:lumMod val="50000"/>
                            </a:schemeClr>
                          </a:solidFill>
                        </a:rPr>
                        <a:t>belum</a:t>
                      </a:r>
                      <a:r>
                        <a:rPr lang="id" sz="1500" dirty="0">
                          <a:solidFill>
                            <a:schemeClr val="accent5">
                              <a:lumMod val="50000"/>
                            </a:schemeClr>
                          </a:solidFill>
                        </a:rPr>
                        <a:t> atau sudah menerapkan kegiatan Manajemen Aset TIK tanpa program kegiatan yang terarah dan terencana</a:t>
                      </a:r>
                      <a:endParaRPr sz="1500"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98450" algn="l" rtl="0">
                        <a:spcBef>
                          <a:spcPts val="0"/>
                        </a:spcBef>
                        <a:spcAft>
                          <a:spcPts val="0"/>
                        </a:spcAft>
                        <a:buSzPts val="1100"/>
                        <a:buChar char="●"/>
                      </a:pPr>
                      <a:r>
                        <a:rPr lang="id" sz="1500" b="1">
                          <a:solidFill>
                            <a:schemeClr val="accent5">
                              <a:lumMod val="50000"/>
                            </a:schemeClr>
                          </a:solidFill>
                        </a:rPr>
                        <a:t>Draf/rancangan </a:t>
                      </a:r>
                      <a:r>
                        <a:rPr lang="id" sz="1500">
                          <a:solidFill>
                            <a:schemeClr val="accent5">
                              <a:lumMod val="50000"/>
                            </a:schemeClr>
                          </a:solidFill>
                        </a:rPr>
                        <a:t>penerapan Manajemen Aset TIK</a:t>
                      </a:r>
                      <a:endParaRPr sz="1500">
                        <a:solidFill>
                          <a:schemeClr val="accent5">
                            <a:lumMod val="50000"/>
                          </a:schemeClr>
                        </a:solidFill>
                      </a:endParaRPr>
                    </a:p>
                    <a:p>
                      <a:pPr marL="457200" lvl="0" indent="-298450" algn="l" rtl="0">
                        <a:spcBef>
                          <a:spcPts val="0"/>
                        </a:spcBef>
                        <a:spcAft>
                          <a:spcPts val="0"/>
                        </a:spcAft>
                        <a:buSzPts val="1100"/>
                        <a:buChar char="●"/>
                      </a:pPr>
                      <a:r>
                        <a:rPr lang="id" sz="1500" b="1">
                          <a:solidFill>
                            <a:schemeClr val="accent5">
                              <a:lumMod val="50000"/>
                            </a:schemeClr>
                          </a:solidFill>
                        </a:rPr>
                        <a:t>Notulensi/laporan penyusunan</a:t>
                      </a:r>
                      <a:r>
                        <a:rPr lang="id" sz="1500">
                          <a:solidFill>
                            <a:schemeClr val="accent5">
                              <a:lumMod val="50000"/>
                            </a:schemeClr>
                          </a:solidFill>
                        </a:rPr>
                        <a:t> rancangan penerapan Manajemen Aset TIK, bukti undangan rapat penyusunan rancangan penerapan Manajemen Aset TIK, dan/atau dokumentasi aktivitas penyusunan Manajemen Aset TIK</a:t>
                      </a:r>
                      <a:endParaRPr sz="150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361400">
                <a:tc>
                  <a:txBody>
                    <a:bodyPr/>
                    <a:lstStyle/>
                    <a:p>
                      <a:pPr marL="0" lvl="0" indent="0" algn="ctr" rtl="0">
                        <a:spcBef>
                          <a:spcPts val="0"/>
                        </a:spcBef>
                        <a:spcAft>
                          <a:spcPts val="0"/>
                        </a:spcAft>
                        <a:buNone/>
                      </a:pPr>
                      <a:r>
                        <a:rPr lang="id" sz="1500" b="1" dirty="0">
                          <a:solidFill>
                            <a:schemeClr val="accent5">
                              <a:lumMod val="50000"/>
                            </a:schemeClr>
                          </a:solidFill>
                        </a:rPr>
                        <a:t>2</a:t>
                      </a:r>
                      <a:endParaRPr sz="1500" b="1"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id" sz="1500">
                          <a:solidFill>
                            <a:schemeClr val="accent5">
                              <a:lumMod val="50000"/>
                            </a:schemeClr>
                          </a:solidFill>
                        </a:rPr>
                        <a:t>IPPD </a:t>
                      </a:r>
                      <a:r>
                        <a:rPr lang="id" sz="1500" b="1">
                          <a:solidFill>
                            <a:schemeClr val="accent5">
                              <a:lumMod val="50000"/>
                            </a:schemeClr>
                          </a:solidFill>
                        </a:rPr>
                        <a:t>sudah menerapkan </a:t>
                      </a:r>
                      <a:r>
                        <a:rPr lang="id" sz="1500">
                          <a:solidFill>
                            <a:schemeClr val="accent5">
                              <a:lumMod val="50000"/>
                            </a:schemeClr>
                          </a:solidFill>
                        </a:rPr>
                        <a:t>kegiatan Manajemen Aset TIK dengan program yang terarah dan terencana, namun </a:t>
                      </a:r>
                      <a:r>
                        <a:rPr lang="id" sz="1500" b="1">
                          <a:solidFill>
                            <a:schemeClr val="accent5">
                              <a:lumMod val="50000"/>
                            </a:schemeClr>
                          </a:solidFill>
                        </a:rPr>
                        <a:t>belum mengacu</a:t>
                      </a:r>
                      <a:r>
                        <a:rPr lang="id" sz="1500">
                          <a:solidFill>
                            <a:schemeClr val="accent5">
                              <a:lumMod val="50000"/>
                            </a:schemeClr>
                          </a:solidFill>
                        </a:rPr>
                        <a:t> pedoman yang berlaku</a:t>
                      </a:r>
                      <a:endParaRPr sz="150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98450" algn="l" rtl="0">
                        <a:spcBef>
                          <a:spcPts val="0"/>
                        </a:spcBef>
                        <a:spcAft>
                          <a:spcPts val="0"/>
                        </a:spcAft>
                        <a:buSzPts val="1100"/>
                        <a:buChar char="●"/>
                      </a:pPr>
                      <a:r>
                        <a:rPr lang="id" sz="1500" dirty="0">
                          <a:solidFill>
                            <a:schemeClr val="accent5">
                              <a:lumMod val="50000"/>
                            </a:schemeClr>
                          </a:solidFill>
                        </a:rPr>
                        <a:t>Konteks pengendalian Manajemen Aset TIK yang selaras dengan arah perencanaan programnya dan terdokumentasi secara formal, namun pelaksanaannya </a:t>
                      </a:r>
                      <a:r>
                        <a:rPr lang="id" sz="1500" b="1" dirty="0">
                          <a:solidFill>
                            <a:schemeClr val="accent5">
                              <a:lumMod val="50000"/>
                            </a:schemeClr>
                          </a:solidFill>
                        </a:rPr>
                        <a:t>belum mengacu</a:t>
                      </a:r>
                      <a:r>
                        <a:rPr lang="id" sz="1500" dirty="0">
                          <a:solidFill>
                            <a:schemeClr val="accent5">
                              <a:lumMod val="50000"/>
                            </a:schemeClr>
                          </a:solidFill>
                        </a:rPr>
                        <a:t> pada pedoman/standar Manajemen Aset TIK  yang telah ditentukan</a:t>
                      </a:r>
                      <a:endParaRPr sz="1500" dirty="0">
                        <a:solidFill>
                          <a:schemeClr val="accent5">
                            <a:lumMod val="50000"/>
                          </a:schemeClr>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44" name="Google Shape;544;p84"/>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pPr>
              <a:buSzPts val="990"/>
            </a:pPr>
            <a:r>
              <a:rPr lang="id" sz="2827" dirty="0"/>
              <a:t>Indikator 24: Penerapan Manajemen Aset TIK </a:t>
            </a:r>
            <a:r>
              <a:rPr lang="id" sz="1600" dirty="0"/>
              <a:t>[PermenPANRB 59/2020]</a:t>
            </a:r>
            <a:endParaRPr sz="1600" dirty="0"/>
          </a:p>
        </p:txBody>
      </p:sp>
      <p:sp>
        <p:nvSpPr>
          <p:cNvPr id="545" name="Google Shape;545;p84"/>
          <p:cNvSpPr txBox="1">
            <a:spLocks noGrp="1"/>
          </p:cNvSpPr>
          <p:nvPr>
            <p:ph type="sldNum" idx="12"/>
          </p:nvPr>
        </p:nvSpPr>
        <p:spPr>
          <a:xfrm>
            <a:off x="11364721" y="6260831"/>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id" kern="0">
                <a:solidFill>
                  <a:srgbClr val="737373"/>
                </a:solidFill>
              </a:rPr>
              <a:pPr defTabSz="1219170">
                <a:buClr>
                  <a:srgbClr val="000000"/>
                </a:buClr>
              </a:pPr>
              <a:t>9</a:t>
            </a:fld>
            <a:endParaRPr kern="0">
              <a:solidFill>
                <a:srgbClr val="737373"/>
              </a:solidFill>
            </a:endParaRPr>
          </a:p>
        </p:txBody>
      </p:sp>
      <p:pic>
        <p:nvPicPr>
          <p:cNvPr id="2" name="image1.jpeg">
            <a:extLst>
              <a:ext uri="{FF2B5EF4-FFF2-40B4-BE49-F238E27FC236}">
                <a16:creationId xmlns:a16="http://schemas.microsoft.com/office/drawing/2014/main" id="{EABEE7C3-2483-FF7A-F379-C4A6D1D66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93733" y="1122618"/>
            <a:ext cx="606067" cy="810340"/>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id="{607BFC1B-3150-F2AA-893B-B8387C4FD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914" y="1122618"/>
            <a:ext cx="776275" cy="776275"/>
          </a:xfrm>
          <a:prstGeom prst="rect">
            <a:avLst/>
          </a:prstGeom>
        </p:spPr>
      </p:pic>
    </p:spTree>
    <p:extLst>
      <p:ext uri="{BB962C8B-B14F-4D97-AF65-F5344CB8AC3E}">
        <p14:creationId xmlns:p14="http://schemas.microsoft.com/office/powerpoint/2010/main" val="2334160177"/>
      </p:ext>
    </p:extLst>
  </p:cSld>
  <p:clrMapOvr>
    <a:masterClrMapping/>
  </p:clrMapOvr>
</p:sld>
</file>

<file path=ppt/theme/theme1.xml><?xml version="1.0" encoding="utf-8"?>
<a:theme xmlns:a="http://schemas.openxmlformats.org/drawingml/2006/main" name="1_Office Theme">
  <a:themeElements>
    <a:clrScheme name="155">
      <a:dk1>
        <a:srgbClr val="070707"/>
      </a:dk1>
      <a:lt1>
        <a:srgbClr val="F4F4F4"/>
      </a:lt1>
      <a:dk2>
        <a:srgbClr val="A0A0A3"/>
      </a:dk2>
      <a:lt2>
        <a:srgbClr val="E5E5E5"/>
      </a:lt2>
      <a:accent1>
        <a:srgbClr val="FC395B"/>
      </a:accent1>
      <a:accent2>
        <a:srgbClr val="FB7545"/>
      </a:accent2>
      <a:accent3>
        <a:srgbClr val="E9C944"/>
      </a:accent3>
      <a:accent4>
        <a:srgbClr val="90D049"/>
      </a:accent4>
      <a:accent5>
        <a:srgbClr val="18B96E"/>
      </a:accent5>
      <a:accent6>
        <a:srgbClr val="19C0B4"/>
      </a:accent6>
      <a:hlink>
        <a:srgbClr val="F23990"/>
      </a:hlink>
      <a:folHlink>
        <a:srgbClr val="14A0D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n8_Light.potx" id="{E5387C1A-5699-47F6-8577-B65503109946}" vid="{4F6B1FA0-6BD9-4D6D-9FDC-BCD363D75F9F}"/>
    </a:ext>
  </a:extLst>
</a:theme>
</file>

<file path=ppt/theme/theme3.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1134</Words>
  <Application>Microsoft Macintosh PowerPoint</Application>
  <PresentationFormat>Widescreen</PresentationFormat>
  <Paragraphs>155</Paragraphs>
  <Slides>13</Slides>
  <Notes>10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13</vt:i4>
      </vt:variant>
    </vt:vector>
  </HeadingPairs>
  <TitlesOfParts>
    <vt:vector size="31" baseType="lpstr">
      <vt:lpstr>Arial</vt:lpstr>
      <vt:lpstr>Bebas Neue</vt:lpstr>
      <vt:lpstr>Calibri</vt:lpstr>
      <vt:lpstr>Calibri Light</vt:lpstr>
      <vt:lpstr>Lato</vt:lpstr>
      <vt:lpstr>Open Sans</vt:lpstr>
      <vt:lpstr>Raleway</vt:lpstr>
      <vt:lpstr>Roboto</vt:lpstr>
      <vt:lpstr>Roboto Medium</vt:lpstr>
      <vt:lpstr>Segoe UI Light</vt:lpstr>
      <vt:lpstr>Segoe WP</vt:lpstr>
      <vt:lpstr>Tahoma</vt:lpstr>
      <vt:lpstr>Times New Roman</vt:lpstr>
      <vt:lpstr>Trebuchet MS</vt:lpstr>
      <vt:lpstr>1_Office Theme</vt:lpstr>
      <vt:lpstr>2_Office Theme</vt:lpstr>
      <vt:lpstr>Swiss</vt:lpstr>
      <vt:lpstr>Material</vt:lpstr>
      <vt:lpstr>PowerPoint Presentation</vt:lpstr>
      <vt:lpstr>MANAJEMEN ASET TIK</vt:lpstr>
      <vt:lpstr>PowerPoint Presentation</vt:lpstr>
      <vt:lpstr>PowerPoint Presentation</vt:lpstr>
      <vt:lpstr>PowerPoint Presentation</vt:lpstr>
      <vt:lpstr>ITAM versi  ISO IEC 19770-1:2017</vt:lpstr>
      <vt:lpstr>PowerPoint Presentation</vt:lpstr>
      <vt:lpstr>PowerPoint Presentation</vt:lpstr>
      <vt:lpstr>Indikator 24: Penerapan Manajemen Aset TIK [PermenPANRB 59/2020]</vt:lpstr>
      <vt:lpstr>Indikator 24: Penerapan Manajemen Aset TIK [PermenPANRB 59/2020]</vt:lpstr>
      <vt:lpstr>Persiapan Penerapan Manajemen Aset TIK (Software)</vt:lpstr>
      <vt:lpstr>Persiapan Penerapan Manajemen Aset TIK (Software)</vt:lpstr>
      <vt:lpstr>Persiapan Penerapan Manajemen Aset TIK (Hardware)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mustonie</dc:creator>
  <cp:lastModifiedBy>SONI FAJAR SURYA GUMILANG</cp:lastModifiedBy>
  <cp:revision>9</cp:revision>
  <dcterms:created xsi:type="dcterms:W3CDTF">2022-03-30T06:50:04Z</dcterms:created>
  <dcterms:modified xsi:type="dcterms:W3CDTF">2024-03-21T03:37:27Z</dcterms:modified>
</cp:coreProperties>
</file>